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8"/>
  </p:notesMasterIdLst>
  <p:sldIdLst>
    <p:sldId id="256" r:id="rId2"/>
    <p:sldId id="257" r:id="rId3"/>
    <p:sldId id="265" r:id="rId4"/>
    <p:sldId id="282" r:id="rId5"/>
    <p:sldId id="266" r:id="rId6"/>
    <p:sldId id="283" r:id="rId7"/>
    <p:sldId id="267" r:id="rId8"/>
    <p:sldId id="258" r:id="rId9"/>
    <p:sldId id="259" r:id="rId10"/>
    <p:sldId id="260" r:id="rId11"/>
    <p:sldId id="261" r:id="rId12"/>
    <p:sldId id="275" r:id="rId13"/>
    <p:sldId id="262" r:id="rId14"/>
    <p:sldId id="276" r:id="rId15"/>
    <p:sldId id="263" r:id="rId16"/>
    <p:sldId id="284" r:id="rId17"/>
    <p:sldId id="264" r:id="rId18"/>
    <p:sldId id="285" r:id="rId19"/>
    <p:sldId id="280" r:id="rId20"/>
    <p:sldId id="281" r:id="rId21"/>
    <p:sldId id="268" r:id="rId22"/>
    <p:sldId id="269" r:id="rId23"/>
    <p:sldId id="270" r:id="rId24"/>
    <p:sldId id="277" r:id="rId25"/>
    <p:sldId id="278" r:id="rId26"/>
    <p:sldId id="273" r:id="rId27"/>
    <p:sldId id="271" r:id="rId28"/>
    <p:sldId id="286" r:id="rId29"/>
    <p:sldId id="287" r:id="rId30"/>
    <p:sldId id="288" r:id="rId31"/>
    <p:sldId id="289" r:id="rId32"/>
    <p:sldId id="291" r:id="rId33"/>
    <p:sldId id="290" r:id="rId34"/>
    <p:sldId id="272" r:id="rId35"/>
    <p:sldId id="292" r:id="rId36"/>
    <p:sldId id="274"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25" autoAdjust="0"/>
    <p:restoredTop sz="94660"/>
  </p:normalViewPr>
  <p:slideViewPr>
    <p:cSldViewPr snapToGrid="0">
      <p:cViewPr varScale="1">
        <p:scale>
          <a:sx n="81" d="100"/>
          <a:sy n="81" d="100"/>
        </p:scale>
        <p:origin x="77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uthi Aithal" userId="a1f233efa2d4ef9d" providerId="LiveId" clId="{D0C1C019-B8CE-4010-BA53-CA27C0A519B9}"/>
    <pc:docChg chg="custSel modSld">
      <pc:chgData name="Kruthi Aithal" userId="a1f233efa2d4ef9d" providerId="LiveId" clId="{D0C1C019-B8CE-4010-BA53-CA27C0A519B9}" dt="2021-12-20T14:36:23.875" v="85" actId="20577"/>
      <pc:docMkLst>
        <pc:docMk/>
      </pc:docMkLst>
      <pc:sldChg chg="modSp mod">
        <pc:chgData name="Kruthi Aithal" userId="a1f233efa2d4ef9d" providerId="LiveId" clId="{D0C1C019-B8CE-4010-BA53-CA27C0A519B9}" dt="2021-12-20T14:09:34.677" v="43" actId="20577"/>
        <pc:sldMkLst>
          <pc:docMk/>
          <pc:sldMk cId="4018439450" sldId="256"/>
        </pc:sldMkLst>
        <pc:spChg chg="mod">
          <ac:chgData name="Kruthi Aithal" userId="a1f233efa2d4ef9d" providerId="LiveId" clId="{D0C1C019-B8CE-4010-BA53-CA27C0A519B9}" dt="2021-12-20T14:09:34.677" v="43" actId="20577"/>
          <ac:spMkLst>
            <pc:docMk/>
            <pc:sldMk cId="4018439450" sldId="256"/>
            <ac:spMk id="4" creationId="{47CB51EE-57DE-42CF-9BB9-5BC4D10F0C7D}"/>
          </ac:spMkLst>
        </pc:spChg>
      </pc:sldChg>
      <pc:sldChg chg="modSp mod">
        <pc:chgData name="Kruthi Aithal" userId="a1f233efa2d4ef9d" providerId="LiveId" clId="{D0C1C019-B8CE-4010-BA53-CA27C0A519B9}" dt="2021-12-20T14:36:23.875" v="85" actId="20577"/>
        <pc:sldMkLst>
          <pc:docMk/>
          <pc:sldMk cId="1546057261" sldId="257"/>
        </pc:sldMkLst>
        <pc:spChg chg="mod">
          <ac:chgData name="Kruthi Aithal" userId="a1f233efa2d4ef9d" providerId="LiveId" clId="{D0C1C019-B8CE-4010-BA53-CA27C0A519B9}" dt="2021-12-20T14:36:23.875" v="85" actId="20577"/>
          <ac:spMkLst>
            <pc:docMk/>
            <pc:sldMk cId="1546057261" sldId="257"/>
            <ac:spMk id="3" creationId="{984A88E8-D69A-4EE5-89C6-165670C28131}"/>
          </ac:spMkLst>
        </pc:spChg>
        <pc:spChg chg="mod">
          <ac:chgData name="Kruthi Aithal" userId="a1f233efa2d4ef9d" providerId="LiveId" clId="{D0C1C019-B8CE-4010-BA53-CA27C0A519B9}" dt="2021-12-20T14:09:40.493" v="45" actId="20577"/>
          <ac:spMkLst>
            <pc:docMk/>
            <pc:sldMk cId="1546057261" sldId="257"/>
            <ac:spMk id="4" creationId="{9B8775D2-7DB2-4EA4-9352-FB78DAA334C8}"/>
          </ac:spMkLst>
        </pc:spChg>
      </pc:sldChg>
      <pc:sldChg chg="modSp mod">
        <pc:chgData name="Kruthi Aithal" userId="a1f233efa2d4ef9d" providerId="LiveId" clId="{D0C1C019-B8CE-4010-BA53-CA27C0A519B9}" dt="2021-12-20T14:09:57.195" v="53" actId="20577"/>
        <pc:sldMkLst>
          <pc:docMk/>
          <pc:sldMk cId="3878940746" sldId="258"/>
        </pc:sldMkLst>
        <pc:spChg chg="mod">
          <ac:chgData name="Kruthi Aithal" userId="a1f233efa2d4ef9d" providerId="LiveId" clId="{D0C1C019-B8CE-4010-BA53-CA27C0A519B9}" dt="2021-12-20T14:09:57.195" v="53" actId="20577"/>
          <ac:spMkLst>
            <pc:docMk/>
            <pc:sldMk cId="3878940746" sldId="258"/>
            <ac:spMk id="4" creationId="{51B2797C-73F3-40C2-9BDE-4EFBB3E53B5D}"/>
          </ac:spMkLst>
        </pc:spChg>
      </pc:sldChg>
      <pc:sldChg chg="modSp mod">
        <pc:chgData name="Kruthi Aithal" userId="a1f233efa2d4ef9d" providerId="LiveId" clId="{D0C1C019-B8CE-4010-BA53-CA27C0A519B9}" dt="2021-12-20T14:10:00.754" v="55" actId="20577"/>
        <pc:sldMkLst>
          <pc:docMk/>
          <pc:sldMk cId="362109253" sldId="259"/>
        </pc:sldMkLst>
        <pc:spChg chg="mod">
          <ac:chgData name="Kruthi Aithal" userId="a1f233efa2d4ef9d" providerId="LiveId" clId="{D0C1C019-B8CE-4010-BA53-CA27C0A519B9}" dt="2021-12-20T14:10:00.754" v="55" actId="20577"/>
          <ac:spMkLst>
            <pc:docMk/>
            <pc:sldMk cId="362109253" sldId="259"/>
            <ac:spMk id="4" creationId="{6DE2B98F-FEC3-44C8-AE96-D1FAA3694508}"/>
          </ac:spMkLst>
        </pc:spChg>
      </pc:sldChg>
      <pc:sldChg chg="modSp mod">
        <pc:chgData name="Kruthi Aithal" userId="a1f233efa2d4ef9d" providerId="LiveId" clId="{D0C1C019-B8CE-4010-BA53-CA27C0A519B9}" dt="2021-12-20T14:10:04.049" v="57" actId="20577"/>
        <pc:sldMkLst>
          <pc:docMk/>
          <pc:sldMk cId="745343831" sldId="260"/>
        </pc:sldMkLst>
        <pc:spChg chg="mod">
          <ac:chgData name="Kruthi Aithal" userId="a1f233efa2d4ef9d" providerId="LiveId" clId="{D0C1C019-B8CE-4010-BA53-CA27C0A519B9}" dt="2021-12-20T14:10:04.049" v="57" actId="20577"/>
          <ac:spMkLst>
            <pc:docMk/>
            <pc:sldMk cId="745343831" sldId="260"/>
            <ac:spMk id="10" creationId="{378B5094-27BE-49B0-A91B-44C239E3AC8B}"/>
          </ac:spMkLst>
        </pc:spChg>
      </pc:sldChg>
      <pc:sldChg chg="modSp mod">
        <pc:chgData name="Kruthi Aithal" userId="a1f233efa2d4ef9d" providerId="LiveId" clId="{D0C1C019-B8CE-4010-BA53-CA27C0A519B9}" dt="2021-12-20T14:10:08" v="59" actId="20577"/>
        <pc:sldMkLst>
          <pc:docMk/>
          <pc:sldMk cId="3631358975" sldId="261"/>
        </pc:sldMkLst>
        <pc:spChg chg="mod">
          <ac:chgData name="Kruthi Aithal" userId="a1f233efa2d4ef9d" providerId="LiveId" clId="{D0C1C019-B8CE-4010-BA53-CA27C0A519B9}" dt="2021-12-20T14:10:08" v="59" actId="20577"/>
          <ac:spMkLst>
            <pc:docMk/>
            <pc:sldMk cId="3631358975" sldId="261"/>
            <ac:spMk id="10" creationId="{3C9851E8-8794-4CD5-9063-075749451D82}"/>
          </ac:spMkLst>
        </pc:spChg>
      </pc:sldChg>
      <pc:sldChg chg="modSp mod">
        <pc:chgData name="Kruthi Aithal" userId="a1f233efa2d4ef9d" providerId="LiveId" clId="{D0C1C019-B8CE-4010-BA53-CA27C0A519B9}" dt="2021-12-20T14:10:11.272" v="61" actId="20577"/>
        <pc:sldMkLst>
          <pc:docMk/>
          <pc:sldMk cId="3181662917" sldId="262"/>
        </pc:sldMkLst>
        <pc:spChg chg="mod">
          <ac:chgData name="Kruthi Aithal" userId="a1f233efa2d4ef9d" providerId="LiveId" clId="{D0C1C019-B8CE-4010-BA53-CA27C0A519B9}" dt="2021-12-20T14:10:11.272" v="61" actId="20577"/>
          <ac:spMkLst>
            <pc:docMk/>
            <pc:sldMk cId="3181662917" sldId="262"/>
            <ac:spMk id="12" creationId="{E363CC5B-EE46-4A2C-BF87-ED5121B6D8F2}"/>
          </ac:spMkLst>
        </pc:spChg>
      </pc:sldChg>
      <pc:sldChg chg="modSp mod">
        <pc:chgData name="Kruthi Aithal" userId="a1f233efa2d4ef9d" providerId="LiveId" clId="{D0C1C019-B8CE-4010-BA53-CA27C0A519B9}" dt="2021-12-20T14:10:14.601" v="63" actId="20577"/>
        <pc:sldMkLst>
          <pc:docMk/>
          <pc:sldMk cId="2961487367" sldId="263"/>
        </pc:sldMkLst>
        <pc:spChg chg="mod">
          <ac:chgData name="Kruthi Aithal" userId="a1f233efa2d4ef9d" providerId="LiveId" clId="{D0C1C019-B8CE-4010-BA53-CA27C0A519B9}" dt="2021-12-20T14:10:14.601" v="63" actId="20577"/>
          <ac:spMkLst>
            <pc:docMk/>
            <pc:sldMk cId="2961487367" sldId="263"/>
            <ac:spMk id="10" creationId="{F19D55FC-9016-4E43-8295-1EB83B1B611B}"/>
          </ac:spMkLst>
        </pc:spChg>
      </pc:sldChg>
      <pc:sldChg chg="modSp mod">
        <pc:chgData name="Kruthi Aithal" userId="a1f233efa2d4ef9d" providerId="LiveId" clId="{D0C1C019-B8CE-4010-BA53-CA27C0A519B9}" dt="2021-12-20T14:10:17.984" v="65" actId="20577"/>
        <pc:sldMkLst>
          <pc:docMk/>
          <pc:sldMk cId="1666680213" sldId="264"/>
        </pc:sldMkLst>
        <pc:spChg chg="mod">
          <ac:chgData name="Kruthi Aithal" userId="a1f233efa2d4ef9d" providerId="LiveId" clId="{D0C1C019-B8CE-4010-BA53-CA27C0A519B9}" dt="2021-12-20T14:10:17.984" v="65" actId="20577"/>
          <ac:spMkLst>
            <pc:docMk/>
            <pc:sldMk cId="1666680213" sldId="264"/>
            <ac:spMk id="9" creationId="{E805390A-D6D7-4F9C-90C7-D14C55E3C428}"/>
          </ac:spMkLst>
        </pc:spChg>
      </pc:sldChg>
      <pc:sldChg chg="addSp delSp modSp mod">
        <pc:chgData name="Kruthi Aithal" userId="a1f233efa2d4ef9d" providerId="LiveId" clId="{D0C1C019-B8CE-4010-BA53-CA27C0A519B9}" dt="2021-12-20T14:09:44.625" v="47" actId="20577"/>
        <pc:sldMkLst>
          <pc:docMk/>
          <pc:sldMk cId="1660634709" sldId="265"/>
        </pc:sldMkLst>
        <pc:spChg chg="mod">
          <ac:chgData name="Kruthi Aithal" userId="a1f233efa2d4ef9d" providerId="LiveId" clId="{D0C1C019-B8CE-4010-BA53-CA27C0A519B9}" dt="2021-12-20T14:09:44.625" v="47" actId="20577"/>
          <ac:spMkLst>
            <pc:docMk/>
            <pc:sldMk cId="1660634709" sldId="265"/>
            <ac:spMk id="9" creationId="{E4D6B6C3-AC55-4646-8649-3FFF25783B43}"/>
          </ac:spMkLst>
        </pc:spChg>
        <pc:picChg chg="del">
          <ac:chgData name="Kruthi Aithal" userId="a1f233efa2d4ef9d" providerId="LiveId" clId="{D0C1C019-B8CE-4010-BA53-CA27C0A519B9}" dt="2021-12-20T14:08:19.738" v="25" actId="478"/>
          <ac:picMkLst>
            <pc:docMk/>
            <pc:sldMk cId="1660634709" sldId="265"/>
            <ac:picMk id="3" creationId="{A2E6AA28-2F14-4A4B-B54F-C23181C7B6D0}"/>
          </ac:picMkLst>
        </pc:picChg>
        <pc:picChg chg="add mod">
          <ac:chgData name="Kruthi Aithal" userId="a1f233efa2d4ef9d" providerId="LiveId" clId="{D0C1C019-B8CE-4010-BA53-CA27C0A519B9}" dt="2021-12-20T14:08:40.395" v="31" actId="14100"/>
          <ac:picMkLst>
            <pc:docMk/>
            <pc:sldMk cId="1660634709" sldId="265"/>
            <ac:picMk id="4" creationId="{6460BACC-E482-4BA8-A3CF-364117246283}"/>
          </ac:picMkLst>
        </pc:picChg>
        <pc:picChg chg="add mod">
          <ac:chgData name="Kruthi Aithal" userId="a1f233efa2d4ef9d" providerId="LiveId" clId="{D0C1C019-B8CE-4010-BA53-CA27C0A519B9}" dt="2021-12-20T14:09:14.369" v="41" actId="1076"/>
          <ac:picMkLst>
            <pc:docMk/>
            <pc:sldMk cId="1660634709" sldId="265"/>
            <ac:picMk id="6" creationId="{8169AB31-72EA-4B53-B3ED-B184AE5FCB2B}"/>
          </ac:picMkLst>
        </pc:picChg>
        <pc:picChg chg="del">
          <ac:chgData name="Kruthi Aithal" userId="a1f233efa2d4ef9d" providerId="LiveId" clId="{D0C1C019-B8CE-4010-BA53-CA27C0A519B9}" dt="2021-12-20T14:08:42.263" v="32" actId="478"/>
          <ac:picMkLst>
            <pc:docMk/>
            <pc:sldMk cId="1660634709" sldId="265"/>
            <ac:picMk id="8" creationId="{6B5907E3-4B87-46E8-ABF9-CFE4C583C823}"/>
          </ac:picMkLst>
        </pc:picChg>
      </pc:sldChg>
      <pc:sldChg chg="addSp delSp modSp mod">
        <pc:chgData name="Kruthi Aithal" userId="a1f233efa2d4ef9d" providerId="LiveId" clId="{D0C1C019-B8CE-4010-BA53-CA27C0A519B9}" dt="2021-12-20T14:09:49.654" v="49" actId="20577"/>
        <pc:sldMkLst>
          <pc:docMk/>
          <pc:sldMk cId="3964425509" sldId="266"/>
        </pc:sldMkLst>
        <pc:spChg chg="mod">
          <ac:chgData name="Kruthi Aithal" userId="a1f233efa2d4ef9d" providerId="LiveId" clId="{D0C1C019-B8CE-4010-BA53-CA27C0A519B9}" dt="2021-12-20T14:09:49.654" v="49" actId="20577"/>
          <ac:spMkLst>
            <pc:docMk/>
            <pc:sldMk cId="3964425509" sldId="266"/>
            <ac:spMk id="7" creationId="{0FE88B6E-AD42-47EA-AFE1-E1476D334173}"/>
          </ac:spMkLst>
        </pc:spChg>
        <pc:spChg chg="mod">
          <ac:chgData name="Kruthi Aithal" userId="a1f233efa2d4ef9d" providerId="LiveId" clId="{D0C1C019-B8CE-4010-BA53-CA27C0A519B9}" dt="2021-12-20T13:49:31.895" v="19" actId="1076"/>
          <ac:spMkLst>
            <pc:docMk/>
            <pc:sldMk cId="3964425509" sldId="266"/>
            <ac:spMk id="16" creationId="{56112A79-39E6-44E6-BA4E-BFDBFEBD9CAE}"/>
          </ac:spMkLst>
        </pc:spChg>
        <pc:spChg chg="mod">
          <ac:chgData name="Kruthi Aithal" userId="a1f233efa2d4ef9d" providerId="LiveId" clId="{D0C1C019-B8CE-4010-BA53-CA27C0A519B9}" dt="2021-12-20T13:49:38.858" v="22" actId="1076"/>
          <ac:spMkLst>
            <pc:docMk/>
            <pc:sldMk cId="3964425509" sldId="266"/>
            <ac:spMk id="17" creationId="{8A3F159D-9690-46D6-8D8D-4067A7951B5E}"/>
          </ac:spMkLst>
        </pc:spChg>
        <pc:spChg chg="mod">
          <ac:chgData name="Kruthi Aithal" userId="a1f233efa2d4ef9d" providerId="LiveId" clId="{D0C1C019-B8CE-4010-BA53-CA27C0A519B9}" dt="2021-12-20T13:49:35.852" v="21" actId="1076"/>
          <ac:spMkLst>
            <pc:docMk/>
            <pc:sldMk cId="3964425509" sldId="266"/>
            <ac:spMk id="20" creationId="{BEC930CD-9A58-4496-9049-107EAFD5FC05}"/>
          </ac:spMkLst>
        </pc:spChg>
        <pc:picChg chg="add mod">
          <ac:chgData name="Kruthi Aithal" userId="a1f233efa2d4ef9d" providerId="LiveId" clId="{D0C1C019-B8CE-4010-BA53-CA27C0A519B9}" dt="2021-12-20T13:49:45.525" v="24" actId="1076"/>
          <ac:picMkLst>
            <pc:docMk/>
            <pc:sldMk cId="3964425509" sldId="266"/>
            <ac:picMk id="3" creationId="{73807D4C-6F9C-4429-B998-852E203ED77C}"/>
          </ac:picMkLst>
        </pc:picChg>
        <pc:picChg chg="add mod">
          <ac:chgData name="Kruthi Aithal" userId="a1f233efa2d4ef9d" providerId="LiveId" clId="{D0C1C019-B8CE-4010-BA53-CA27C0A519B9}" dt="2021-12-20T13:49:43.847" v="23" actId="1076"/>
          <ac:picMkLst>
            <pc:docMk/>
            <pc:sldMk cId="3964425509" sldId="266"/>
            <ac:picMk id="5" creationId="{2296F5CA-B8A4-4EB0-8189-F8C75239F8DD}"/>
          </ac:picMkLst>
        </pc:picChg>
        <pc:picChg chg="del">
          <ac:chgData name="Kruthi Aithal" userId="a1f233efa2d4ef9d" providerId="LiveId" clId="{D0C1C019-B8CE-4010-BA53-CA27C0A519B9}" dt="2021-12-20T13:48:11.698" v="0" actId="478"/>
          <ac:picMkLst>
            <pc:docMk/>
            <pc:sldMk cId="3964425509" sldId="266"/>
            <ac:picMk id="13" creationId="{1E17FF55-8445-4492-B8B7-A03F1D07C9B4}"/>
          </ac:picMkLst>
        </pc:picChg>
        <pc:picChg chg="del">
          <ac:chgData name="Kruthi Aithal" userId="a1f233efa2d4ef9d" providerId="LiveId" clId="{D0C1C019-B8CE-4010-BA53-CA27C0A519B9}" dt="2021-12-20T13:48:39.815" v="7" actId="478"/>
          <ac:picMkLst>
            <pc:docMk/>
            <pc:sldMk cId="3964425509" sldId="266"/>
            <ac:picMk id="15" creationId="{C32A504B-204B-4FA9-B1BF-D98B79A3C496}"/>
          </ac:picMkLst>
        </pc:picChg>
      </pc:sldChg>
      <pc:sldChg chg="modSp mod">
        <pc:chgData name="Kruthi Aithal" userId="a1f233efa2d4ef9d" providerId="LiveId" clId="{D0C1C019-B8CE-4010-BA53-CA27C0A519B9}" dt="2021-12-20T14:09:53.709" v="51" actId="20577"/>
        <pc:sldMkLst>
          <pc:docMk/>
          <pc:sldMk cId="830665934" sldId="267"/>
        </pc:sldMkLst>
        <pc:spChg chg="mod">
          <ac:chgData name="Kruthi Aithal" userId="a1f233efa2d4ef9d" providerId="LiveId" clId="{D0C1C019-B8CE-4010-BA53-CA27C0A519B9}" dt="2021-12-20T14:09:53.709" v="51" actId="20577"/>
          <ac:spMkLst>
            <pc:docMk/>
            <pc:sldMk cId="830665934" sldId="267"/>
            <ac:spMk id="5" creationId="{98A1BA57-1073-47D8-A152-C5D2A1ABF05C}"/>
          </ac:spMkLst>
        </pc:spChg>
      </pc:sldChg>
      <pc:sldChg chg="modSp mod">
        <pc:chgData name="Kruthi Aithal" userId="a1f233efa2d4ef9d" providerId="LiveId" clId="{D0C1C019-B8CE-4010-BA53-CA27C0A519B9}" dt="2021-12-20T14:10:21.322" v="67" actId="20577"/>
        <pc:sldMkLst>
          <pc:docMk/>
          <pc:sldMk cId="1801647289" sldId="268"/>
        </pc:sldMkLst>
        <pc:spChg chg="mod">
          <ac:chgData name="Kruthi Aithal" userId="a1f233efa2d4ef9d" providerId="LiveId" clId="{D0C1C019-B8CE-4010-BA53-CA27C0A519B9}" dt="2021-12-20T14:10:21.322" v="67" actId="20577"/>
          <ac:spMkLst>
            <pc:docMk/>
            <pc:sldMk cId="1801647289" sldId="268"/>
            <ac:spMk id="21" creationId="{F59EE307-4BA6-4496-BE5F-4EE6BD16487F}"/>
          </ac:spMkLst>
        </pc:spChg>
      </pc:sldChg>
      <pc:sldChg chg="modSp mod">
        <pc:chgData name="Kruthi Aithal" userId="a1f233efa2d4ef9d" providerId="LiveId" clId="{D0C1C019-B8CE-4010-BA53-CA27C0A519B9}" dt="2021-12-20T14:10:26.876" v="71" actId="20577"/>
        <pc:sldMkLst>
          <pc:docMk/>
          <pc:sldMk cId="407781491" sldId="269"/>
        </pc:sldMkLst>
        <pc:spChg chg="mod">
          <ac:chgData name="Kruthi Aithal" userId="a1f233efa2d4ef9d" providerId="LiveId" clId="{D0C1C019-B8CE-4010-BA53-CA27C0A519B9}" dt="2021-12-20T14:10:26.876" v="71" actId="20577"/>
          <ac:spMkLst>
            <pc:docMk/>
            <pc:sldMk cId="407781491" sldId="269"/>
            <ac:spMk id="7" creationId="{2A7C63DF-73A4-4376-B67E-B169E74C14FF}"/>
          </ac:spMkLst>
        </pc:spChg>
      </pc:sldChg>
      <pc:sldChg chg="modSp mod">
        <pc:chgData name="Kruthi Aithal" userId="a1f233efa2d4ef9d" providerId="LiveId" clId="{D0C1C019-B8CE-4010-BA53-CA27C0A519B9}" dt="2021-12-20T14:10:30.488" v="73" actId="20577"/>
        <pc:sldMkLst>
          <pc:docMk/>
          <pc:sldMk cId="1541093994" sldId="270"/>
        </pc:sldMkLst>
        <pc:spChg chg="mod">
          <ac:chgData name="Kruthi Aithal" userId="a1f233efa2d4ef9d" providerId="LiveId" clId="{D0C1C019-B8CE-4010-BA53-CA27C0A519B9}" dt="2021-12-20T14:10:30.488" v="73" actId="20577"/>
          <ac:spMkLst>
            <pc:docMk/>
            <pc:sldMk cId="1541093994" sldId="270"/>
            <ac:spMk id="6" creationId="{2E58BDE3-BC0E-46FD-B64C-CD939A9896FB}"/>
          </ac:spMkLst>
        </pc:spChg>
      </pc:sldChg>
      <pc:sldChg chg="modSp mod">
        <pc:chgData name="Kruthi Aithal" userId="a1f233efa2d4ef9d" providerId="LiveId" clId="{D0C1C019-B8CE-4010-BA53-CA27C0A519B9}" dt="2021-12-20T14:10:49.328" v="80" actId="20577"/>
        <pc:sldMkLst>
          <pc:docMk/>
          <pc:sldMk cId="3212001368" sldId="271"/>
        </pc:sldMkLst>
        <pc:spChg chg="mod">
          <ac:chgData name="Kruthi Aithal" userId="a1f233efa2d4ef9d" providerId="LiveId" clId="{D0C1C019-B8CE-4010-BA53-CA27C0A519B9}" dt="2021-12-20T14:10:49.328" v="80" actId="20577"/>
          <ac:spMkLst>
            <pc:docMk/>
            <pc:sldMk cId="3212001368" sldId="271"/>
            <ac:spMk id="6" creationId="{D9FB3499-7010-4871-9CA5-3003D91DDBF0}"/>
          </ac:spMkLst>
        </pc:spChg>
      </pc:sldChg>
      <pc:sldChg chg="modSp mod">
        <pc:chgData name="Kruthi Aithal" userId="a1f233efa2d4ef9d" providerId="LiveId" clId="{D0C1C019-B8CE-4010-BA53-CA27C0A519B9}" dt="2021-12-20T14:10:56.697" v="84" actId="20577"/>
        <pc:sldMkLst>
          <pc:docMk/>
          <pc:sldMk cId="2621982506" sldId="272"/>
        </pc:sldMkLst>
        <pc:spChg chg="mod">
          <ac:chgData name="Kruthi Aithal" userId="a1f233efa2d4ef9d" providerId="LiveId" clId="{D0C1C019-B8CE-4010-BA53-CA27C0A519B9}" dt="2021-12-20T14:10:56.697" v="84" actId="20577"/>
          <ac:spMkLst>
            <pc:docMk/>
            <pc:sldMk cId="2621982506" sldId="272"/>
            <ac:spMk id="6" creationId="{BBAF40FA-4BB9-4812-A2BE-D9F6CA5B89DC}"/>
          </ac:spMkLst>
        </pc:spChg>
      </pc:sldChg>
      <pc:sldChg chg="addSp modSp mod">
        <pc:chgData name="Kruthi Aithal" userId="a1f233efa2d4ef9d" providerId="LiveId" clId="{D0C1C019-B8CE-4010-BA53-CA27C0A519B9}" dt="2021-12-20T14:10:41.986" v="76" actId="20577"/>
        <pc:sldMkLst>
          <pc:docMk/>
          <pc:sldMk cId="3579259892" sldId="273"/>
        </pc:sldMkLst>
        <pc:spChg chg="add mod">
          <ac:chgData name="Kruthi Aithal" userId="a1f233efa2d4ef9d" providerId="LiveId" clId="{D0C1C019-B8CE-4010-BA53-CA27C0A519B9}" dt="2021-12-20T14:10:41.986" v="76" actId="20577"/>
          <ac:spMkLst>
            <pc:docMk/>
            <pc:sldMk cId="3579259892" sldId="273"/>
            <ac:spMk id="4" creationId="{26128E6F-9C0B-4B9F-8DB3-9E7B74FBA159}"/>
          </ac:spMkLst>
        </pc:spChg>
      </pc:sldChg>
    </pc:docChg>
  </pc:docChgLst>
  <pc:docChgLst>
    <pc:chgData name="Kruthi Aithal" userId="a1f233efa2d4ef9d" providerId="LiveId" clId="{96E2E8BA-3E6E-44FC-841A-BFC7626F0577}"/>
    <pc:docChg chg="undo custSel addSld delSld modSld sldOrd">
      <pc:chgData name="Kruthi Aithal" userId="a1f233efa2d4ef9d" providerId="LiveId" clId="{96E2E8BA-3E6E-44FC-841A-BFC7626F0577}" dt="2022-02-04T03:06:48.204" v="2041" actId="20577"/>
      <pc:docMkLst>
        <pc:docMk/>
      </pc:docMkLst>
      <pc:sldChg chg="modSp mod">
        <pc:chgData name="Kruthi Aithal" userId="a1f233efa2d4ef9d" providerId="LiveId" clId="{96E2E8BA-3E6E-44FC-841A-BFC7626F0577}" dt="2022-02-04T02:59:48.898" v="1636" actId="20577"/>
        <pc:sldMkLst>
          <pc:docMk/>
          <pc:sldMk cId="4018439450" sldId="256"/>
        </pc:sldMkLst>
        <pc:spChg chg="mod">
          <ac:chgData name="Kruthi Aithal" userId="a1f233efa2d4ef9d" providerId="LiveId" clId="{96E2E8BA-3E6E-44FC-841A-BFC7626F0577}" dt="2022-02-04T02:59:48.898" v="1636" actId="20577"/>
          <ac:spMkLst>
            <pc:docMk/>
            <pc:sldMk cId="4018439450" sldId="256"/>
            <ac:spMk id="4" creationId="{47CB51EE-57DE-42CF-9BB9-5BC4D10F0C7D}"/>
          </ac:spMkLst>
        </pc:spChg>
      </pc:sldChg>
      <pc:sldChg chg="modSp mod">
        <pc:chgData name="Kruthi Aithal" userId="a1f233efa2d4ef9d" providerId="LiveId" clId="{96E2E8BA-3E6E-44FC-841A-BFC7626F0577}" dt="2022-02-04T03:06:48.204" v="2041" actId="20577"/>
        <pc:sldMkLst>
          <pc:docMk/>
          <pc:sldMk cId="1546057261" sldId="257"/>
        </pc:sldMkLst>
        <pc:spChg chg="mod">
          <ac:chgData name="Kruthi Aithal" userId="a1f233efa2d4ef9d" providerId="LiveId" clId="{96E2E8BA-3E6E-44FC-841A-BFC7626F0577}" dt="2022-02-04T03:06:48.204" v="2041" actId="20577"/>
          <ac:spMkLst>
            <pc:docMk/>
            <pc:sldMk cId="1546057261" sldId="257"/>
            <ac:spMk id="3" creationId="{984A88E8-D69A-4EE5-89C6-165670C28131}"/>
          </ac:spMkLst>
        </pc:spChg>
        <pc:spChg chg="mod">
          <ac:chgData name="Kruthi Aithal" userId="a1f233efa2d4ef9d" providerId="LiveId" clId="{96E2E8BA-3E6E-44FC-841A-BFC7626F0577}" dt="2022-02-04T02:59:52.667" v="1638" actId="20577"/>
          <ac:spMkLst>
            <pc:docMk/>
            <pc:sldMk cId="1546057261" sldId="257"/>
            <ac:spMk id="4" creationId="{9B8775D2-7DB2-4EA4-9352-FB78DAA334C8}"/>
          </ac:spMkLst>
        </pc:spChg>
      </pc:sldChg>
      <pc:sldChg chg="modSp mod">
        <pc:chgData name="Kruthi Aithal" userId="a1f233efa2d4ef9d" providerId="LiveId" clId="{96E2E8BA-3E6E-44FC-841A-BFC7626F0577}" dt="2022-02-04T03:00:19.954" v="1654" actId="20577"/>
        <pc:sldMkLst>
          <pc:docMk/>
          <pc:sldMk cId="3878940746" sldId="258"/>
        </pc:sldMkLst>
        <pc:spChg chg="mod">
          <ac:chgData name="Kruthi Aithal" userId="a1f233efa2d4ef9d" providerId="LiveId" clId="{96E2E8BA-3E6E-44FC-841A-BFC7626F0577}" dt="2022-02-04T02:25:51.554" v="198" actId="20577"/>
          <ac:spMkLst>
            <pc:docMk/>
            <pc:sldMk cId="3878940746" sldId="258"/>
            <ac:spMk id="3" creationId="{F7002621-AC42-4145-A71A-571CFA9421FE}"/>
          </ac:spMkLst>
        </pc:spChg>
        <pc:spChg chg="mod">
          <ac:chgData name="Kruthi Aithal" userId="a1f233efa2d4ef9d" providerId="LiveId" clId="{96E2E8BA-3E6E-44FC-841A-BFC7626F0577}" dt="2022-02-04T03:00:19.954" v="1654" actId="20577"/>
          <ac:spMkLst>
            <pc:docMk/>
            <pc:sldMk cId="3878940746" sldId="258"/>
            <ac:spMk id="4" creationId="{51B2797C-73F3-40C2-9BDE-4EFBB3E53B5D}"/>
          </ac:spMkLst>
        </pc:spChg>
      </pc:sldChg>
      <pc:sldChg chg="modSp mod">
        <pc:chgData name="Kruthi Aithal" userId="a1f233efa2d4ef9d" providerId="LiveId" clId="{96E2E8BA-3E6E-44FC-841A-BFC7626F0577}" dt="2022-02-04T03:00:29.293" v="1660" actId="20577"/>
        <pc:sldMkLst>
          <pc:docMk/>
          <pc:sldMk cId="362109253" sldId="259"/>
        </pc:sldMkLst>
        <pc:spChg chg="mod">
          <ac:chgData name="Kruthi Aithal" userId="a1f233efa2d4ef9d" providerId="LiveId" clId="{96E2E8BA-3E6E-44FC-841A-BFC7626F0577}" dt="2022-02-04T02:26:29.517" v="285" actId="20577"/>
          <ac:spMkLst>
            <pc:docMk/>
            <pc:sldMk cId="362109253" sldId="259"/>
            <ac:spMk id="3" creationId="{445DD953-B1C7-44BA-8EA4-A54F9DFF0C7B}"/>
          </ac:spMkLst>
        </pc:spChg>
        <pc:spChg chg="mod">
          <ac:chgData name="Kruthi Aithal" userId="a1f233efa2d4ef9d" providerId="LiveId" clId="{96E2E8BA-3E6E-44FC-841A-BFC7626F0577}" dt="2022-02-04T03:00:29.293" v="1660" actId="20577"/>
          <ac:spMkLst>
            <pc:docMk/>
            <pc:sldMk cId="362109253" sldId="259"/>
            <ac:spMk id="4" creationId="{6DE2B98F-FEC3-44C8-AE96-D1FAA3694508}"/>
          </ac:spMkLst>
        </pc:spChg>
      </pc:sldChg>
      <pc:sldChg chg="addSp delSp modSp mod">
        <pc:chgData name="Kruthi Aithal" userId="a1f233efa2d4ef9d" providerId="LiveId" clId="{96E2E8BA-3E6E-44FC-841A-BFC7626F0577}" dt="2022-02-04T03:00:41.484" v="1666" actId="14100"/>
        <pc:sldMkLst>
          <pc:docMk/>
          <pc:sldMk cId="745343831" sldId="260"/>
        </pc:sldMkLst>
        <pc:spChg chg="mod">
          <ac:chgData name="Kruthi Aithal" userId="a1f233efa2d4ef9d" providerId="LiveId" clId="{96E2E8BA-3E6E-44FC-841A-BFC7626F0577}" dt="2022-02-04T02:28:39.079" v="496" actId="20577"/>
          <ac:spMkLst>
            <pc:docMk/>
            <pc:sldMk cId="745343831" sldId="260"/>
            <ac:spMk id="3" creationId="{CD3AF4B6-EA2F-4E7F-8524-E0DF6035C5BB}"/>
          </ac:spMkLst>
        </pc:spChg>
        <pc:spChg chg="mod">
          <ac:chgData name="Kruthi Aithal" userId="a1f233efa2d4ef9d" providerId="LiveId" clId="{96E2E8BA-3E6E-44FC-841A-BFC7626F0577}" dt="2022-02-04T02:26:56.826" v="289" actId="20577"/>
          <ac:spMkLst>
            <pc:docMk/>
            <pc:sldMk cId="745343831" sldId="260"/>
            <ac:spMk id="4" creationId="{74B17AB0-3266-4C78-9113-430388695BFC}"/>
          </ac:spMkLst>
        </pc:spChg>
        <pc:spChg chg="add mod">
          <ac:chgData name="Kruthi Aithal" userId="a1f233efa2d4ef9d" providerId="LiveId" clId="{96E2E8BA-3E6E-44FC-841A-BFC7626F0577}" dt="2022-02-04T03:00:41.484" v="1666" actId="14100"/>
          <ac:spMkLst>
            <pc:docMk/>
            <pc:sldMk cId="745343831" sldId="260"/>
            <ac:spMk id="6" creationId="{10BBF768-8151-4202-8ECE-442B36A66A19}"/>
          </ac:spMkLst>
        </pc:spChg>
        <pc:spChg chg="del">
          <ac:chgData name="Kruthi Aithal" userId="a1f233efa2d4ef9d" providerId="LiveId" clId="{96E2E8BA-3E6E-44FC-841A-BFC7626F0577}" dt="2022-02-04T03:00:35.017" v="1661" actId="478"/>
          <ac:spMkLst>
            <pc:docMk/>
            <pc:sldMk cId="745343831" sldId="260"/>
            <ac:spMk id="10" creationId="{378B5094-27BE-49B0-A91B-44C239E3AC8B}"/>
          </ac:spMkLst>
        </pc:spChg>
      </pc:sldChg>
      <pc:sldChg chg="addSp delSp modSp mod">
        <pc:chgData name="Kruthi Aithal" userId="a1f233efa2d4ef9d" providerId="LiveId" clId="{96E2E8BA-3E6E-44FC-841A-BFC7626F0577}" dt="2022-02-04T03:00:49.475" v="1672" actId="14100"/>
        <pc:sldMkLst>
          <pc:docMk/>
          <pc:sldMk cId="3631358975" sldId="261"/>
        </pc:sldMkLst>
        <pc:spChg chg="del">
          <ac:chgData name="Kruthi Aithal" userId="a1f233efa2d4ef9d" providerId="LiveId" clId="{96E2E8BA-3E6E-44FC-841A-BFC7626F0577}" dt="2022-02-04T03:00:44.875" v="1667" actId="478"/>
          <ac:spMkLst>
            <pc:docMk/>
            <pc:sldMk cId="3631358975" sldId="261"/>
            <ac:spMk id="7" creationId="{981117B0-59A6-4ABE-A330-1EC794AC7DDC}"/>
          </ac:spMkLst>
        </pc:spChg>
        <pc:spChg chg="add mod">
          <ac:chgData name="Kruthi Aithal" userId="a1f233efa2d4ef9d" providerId="LiveId" clId="{96E2E8BA-3E6E-44FC-841A-BFC7626F0577}" dt="2022-02-04T03:00:49.475" v="1672" actId="14100"/>
          <ac:spMkLst>
            <pc:docMk/>
            <pc:sldMk cId="3631358975" sldId="261"/>
            <ac:spMk id="9" creationId="{A1CAA0B7-00A8-4904-8BB6-BD2D612E7F9E}"/>
          </ac:spMkLst>
        </pc:spChg>
      </pc:sldChg>
      <pc:sldChg chg="addSp delSp modSp mod">
        <pc:chgData name="Kruthi Aithal" userId="a1f233efa2d4ef9d" providerId="LiveId" clId="{96E2E8BA-3E6E-44FC-841A-BFC7626F0577}" dt="2022-02-04T03:01:02.786" v="1680" actId="20577"/>
        <pc:sldMkLst>
          <pc:docMk/>
          <pc:sldMk cId="3181662917" sldId="262"/>
        </pc:sldMkLst>
        <pc:spChg chg="mod">
          <ac:chgData name="Kruthi Aithal" userId="a1f233efa2d4ef9d" providerId="LiveId" clId="{96E2E8BA-3E6E-44FC-841A-BFC7626F0577}" dt="2022-02-04T02:32:01.715" v="548" actId="2711"/>
          <ac:spMkLst>
            <pc:docMk/>
            <pc:sldMk cId="3181662917" sldId="262"/>
            <ac:spMk id="3" creationId="{3EB4E44E-0E92-40E9-850E-FF652043790B}"/>
          </ac:spMkLst>
        </pc:spChg>
        <pc:spChg chg="mod">
          <ac:chgData name="Kruthi Aithal" userId="a1f233efa2d4ef9d" providerId="LiveId" clId="{96E2E8BA-3E6E-44FC-841A-BFC7626F0577}" dt="2022-02-04T02:32:51.945" v="562" actId="1076"/>
          <ac:spMkLst>
            <pc:docMk/>
            <pc:sldMk cId="3181662917" sldId="262"/>
            <ac:spMk id="8" creationId="{0B775AE9-8765-4B8E-B2C0-E5A0510F96B6}"/>
          </ac:spMkLst>
        </pc:spChg>
        <pc:spChg chg="del">
          <ac:chgData name="Kruthi Aithal" userId="a1f233efa2d4ef9d" providerId="LiveId" clId="{96E2E8BA-3E6E-44FC-841A-BFC7626F0577}" dt="2022-02-04T03:00:59.737" v="1677" actId="478"/>
          <ac:spMkLst>
            <pc:docMk/>
            <pc:sldMk cId="3181662917" sldId="262"/>
            <ac:spMk id="9" creationId="{AF026A6F-7802-4055-B5C2-04D2F1639C99}"/>
          </ac:spMkLst>
        </pc:spChg>
        <pc:spChg chg="add mod">
          <ac:chgData name="Kruthi Aithal" userId="a1f233efa2d4ef9d" providerId="LiveId" clId="{96E2E8BA-3E6E-44FC-841A-BFC7626F0577}" dt="2022-02-04T03:01:02.786" v="1680" actId="20577"/>
          <ac:spMkLst>
            <pc:docMk/>
            <pc:sldMk cId="3181662917" sldId="262"/>
            <ac:spMk id="11" creationId="{8B39564C-D387-4729-B410-31515771D608}"/>
          </ac:spMkLst>
        </pc:spChg>
        <pc:picChg chg="add mod modCrop">
          <ac:chgData name="Kruthi Aithal" userId="a1f233efa2d4ef9d" providerId="LiveId" clId="{96E2E8BA-3E6E-44FC-841A-BFC7626F0577}" dt="2022-02-04T02:32:54.609" v="563" actId="1076"/>
          <ac:picMkLst>
            <pc:docMk/>
            <pc:sldMk cId="3181662917" sldId="262"/>
            <ac:picMk id="4" creationId="{05841570-03E3-4A19-8FFD-1F38CF6BADD5}"/>
          </ac:picMkLst>
        </pc:picChg>
        <pc:picChg chg="del">
          <ac:chgData name="Kruthi Aithal" userId="a1f233efa2d4ef9d" providerId="LiveId" clId="{96E2E8BA-3E6E-44FC-841A-BFC7626F0577}" dt="2022-02-04T02:32:03.463" v="549" actId="478"/>
          <ac:picMkLst>
            <pc:docMk/>
            <pc:sldMk cId="3181662917" sldId="262"/>
            <ac:picMk id="7" creationId="{D5915AD3-4C00-4280-86B1-DC09824B2CC6}"/>
          </ac:picMkLst>
        </pc:picChg>
      </pc:sldChg>
      <pc:sldChg chg="addSp delSp modSp mod">
        <pc:chgData name="Kruthi Aithal" userId="a1f233efa2d4ef9d" providerId="LiveId" clId="{96E2E8BA-3E6E-44FC-841A-BFC7626F0577}" dt="2022-02-04T03:01:15.766" v="1688" actId="20577"/>
        <pc:sldMkLst>
          <pc:docMk/>
          <pc:sldMk cId="2961487367" sldId="263"/>
        </pc:sldMkLst>
        <pc:spChg chg="add mod">
          <ac:chgData name="Kruthi Aithal" userId="a1f233efa2d4ef9d" providerId="LiveId" clId="{96E2E8BA-3E6E-44FC-841A-BFC7626F0577}" dt="2022-02-04T02:35:30.003" v="732" actId="255"/>
          <ac:spMkLst>
            <pc:docMk/>
            <pc:sldMk cId="2961487367" sldId="263"/>
            <ac:spMk id="2" creationId="{C2FE1DCB-1E49-4DD1-A844-8C25CE3ED0AC}"/>
          </ac:spMkLst>
        </pc:spChg>
        <pc:spChg chg="mod">
          <ac:chgData name="Kruthi Aithal" userId="a1f233efa2d4ef9d" providerId="LiveId" clId="{96E2E8BA-3E6E-44FC-841A-BFC7626F0577}" dt="2022-02-04T02:35:02.078" v="726"/>
          <ac:spMkLst>
            <pc:docMk/>
            <pc:sldMk cId="2961487367" sldId="263"/>
            <ac:spMk id="3" creationId="{2D7446FA-3124-4810-B633-E9F1971DDDF8}"/>
          </ac:spMkLst>
        </pc:spChg>
        <pc:spChg chg="del">
          <ac:chgData name="Kruthi Aithal" userId="a1f233efa2d4ef9d" providerId="LiveId" clId="{96E2E8BA-3E6E-44FC-841A-BFC7626F0577}" dt="2022-02-04T03:01:13.225" v="1685" actId="478"/>
          <ac:spMkLst>
            <pc:docMk/>
            <pc:sldMk cId="2961487367" sldId="263"/>
            <ac:spMk id="8" creationId="{69AED38F-571A-4DD3-92E2-14FA8C81E362}"/>
          </ac:spMkLst>
        </pc:spChg>
        <pc:spChg chg="add mod">
          <ac:chgData name="Kruthi Aithal" userId="a1f233efa2d4ef9d" providerId="LiveId" clId="{96E2E8BA-3E6E-44FC-841A-BFC7626F0577}" dt="2022-02-04T03:01:15.766" v="1688" actId="20577"/>
          <ac:spMkLst>
            <pc:docMk/>
            <pc:sldMk cId="2961487367" sldId="263"/>
            <ac:spMk id="10" creationId="{FF26D465-51F3-4AB8-976D-32E76A275482}"/>
          </ac:spMkLst>
        </pc:spChg>
        <pc:picChg chg="mod">
          <ac:chgData name="Kruthi Aithal" userId="a1f233efa2d4ef9d" providerId="LiveId" clId="{96E2E8BA-3E6E-44FC-841A-BFC7626F0577}" dt="2022-02-04T02:35:23.179" v="731" actId="1076"/>
          <ac:picMkLst>
            <pc:docMk/>
            <pc:sldMk cId="2961487367" sldId="263"/>
            <ac:picMk id="9" creationId="{150ADDFD-861D-454C-AE23-7D42EC0B5DB2}"/>
          </ac:picMkLst>
        </pc:picChg>
      </pc:sldChg>
      <pc:sldChg chg="modSp mod">
        <pc:chgData name="Kruthi Aithal" userId="a1f233efa2d4ef9d" providerId="LiveId" clId="{96E2E8BA-3E6E-44FC-841A-BFC7626F0577}" dt="2022-02-04T03:01:26.155" v="1693" actId="20577"/>
        <pc:sldMkLst>
          <pc:docMk/>
          <pc:sldMk cId="1666680213" sldId="264"/>
        </pc:sldMkLst>
        <pc:spChg chg="mod">
          <ac:chgData name="Kruthi Aithal" userId="a1f233efa2d4ef9d" providerId="LiveId" clId="{96E2E8BA-3E6E-44FC-841A-BFC7626F0577}" dt="2022-02-04T02:38:04.770" v="858" actId="27636"/>
          <ac:spMkLst>
            <pc:docMk/>
            <pc:sldMk cId="1666680213" sldId="264"/>
            <ac:spMk id="3" creationId="{87D0FF98-4653-478F-BCA9-341906A46373}"/>
          </ac:spMkLst>
        </pc:spChg>
        <pc:spChg chg="mod">
          <ac:chgData name="Kruthi Aithal" userId="a1f233efa2d4ef9d" providerId="LiveId" clId="{96E2E8BA-3E6E-44FC-841A-BFC7626F0577}" dt="2022-02-04T03:01:26.155" v="1693" actId="20577"/>
          <ac:spMkLst>
            <pc:docMk/>
            <pc:sldMk cId="1666680213" sldId="264"/>
            <ac:spMk id="7" creationId="{2916CD55-6713-453C-942C-340002D42935}"/>
          </ac:spMkLst>
        </pc:spChg>
      </pc:sldChg>
      <pc:sldChg chg="addSp delSp modSp mod">
        <pc:chgData name="Kruthi Aithal" userId="a1f233efa2d4ef9d" providerId="LiveId" clId="{96E2E8BA-3E6E-44FC-841A-BFC7626F0577}" dt="2022-02-04T02:59:59.289" v="1640" actId="20577"/>
        <pc:sldMkLst>
          <pc:docMk/>
          <pc:sldMk cId="1660634709" sldId="265"/>
        </pc:sldMkLst>
        <pc:spChg chg="mod">
          <ac:chgData name="Kruthi Aithal" userId="a1f233efa2d4ef9d" providerId="LiveId" clId="{96E2E8BA-3E6E-44FC-841A-BFC7626F0577}" dt="2022-02-04T02:59:59.289" v="1640" actId="20577"/>
          <ac:spMkLst>
            <pc:docMk/>
            <pc:sldMk cId="1660634709" sldId="265"/>
            <ac:spMk id="9" creationId="{E4D6B6C3-AC55-4646-8649-3FFF25783B43}"/>
          </ac:spMkLst>
        </pc:spChg>
        <pc:picChg chg="add mod modCrop">
          <ac:chgData name="Kruthi Aithal" userId="a1f233efa2d4ef9d" providerId="LiveId" clId="{96E2E8BA-3E6E-44FC-841A-BFC7626F0577}" dt="2022-02-04T02:19:15.822" v="71" actId="14100"/>
          <ac:picMkLst>
            <pc:docMk/>
            <pc:sldMk cId="1660634709" sldId="265"/>
            <ac:picMk id="3" creationId="{B7F2D519-B819-4F19-A5CB-63321C214F75}"/>
          </ac:picMkLst>
        </pc:picChg>
        <pc:picChg chg="del">
          <ac:chgData name="Kruthi Aithal" userId="a1f233efa2d4ef9d" providerId="LiveId" clId="{96E2E8BA-3E6E-44FC-841A-BFC7626F0577}" dt="2022-02-04T02:18:28.941" v="57" actId="478"/>
          <ac:picMkLst>
            <pc:docMk/>
            <pc:sldMk cId="1660634709" sldId="265"/>
            <ac:picMk id="4" creationId="{6460BACC-E482-4BA8-A3CF-364117246283}"/>
          </ac:picMkLst>
        </pc:picChg>
        <pc:picChg chg="del">
          <ac:chgData name="Kruthi Aithal" userId="a1f233efa2d4ef9d" providerId="LiveId" clId="{96E2E8BA-3E6E-44FC-841A-BFC7626F0577}" dt="2022-02-04T02:18:47.089" v="62" actId="478"/>
          <ac:picMkLst>
            <pc:docMk/>
            <pc:sldMk cId="1660634709" sldId="265"/>
            <ac:picMk id="6" creationId="{8169AB31-72EA-4B53-B3ED-B184AE5FCB2B}"/>
          </ac:picMkLst>
        </pc:picChg>
        <pc:picChg chg="add mod modCrop">
          <ac:chgData name="Kruthi Aithal" userId="a1f233efa2d4ef9d" providerId="LiveId" clId="{96E2E8BA-3E6E-44FC-841A-BFC7626F0577}" dt="2022-02-04T02:19:08.149" v="68" actId="14100"/>
          <ac:picMkLst>
            <pc:docMk/>
            <pc:sldMk cId="1660634709" sldId="265"/>
            <ac:picMk id="8" creationId="{3247EF2B-49FB-4CD1-876F-31F1CF1102FD}"/>
          </ac:picMkLst>
        </pc:picChg>
      </pc:sldChg>
      <pc:sldChg chg="addSp delSp modSp mod ord">
        <pc:chgData name="Kruthi Aithal" userId="a1f233efa2d4ef9d" providerId="LiveId" clId="{96E2E8BA-3E6E-44FC-841A-BFC7626F0577}" dt="2022-02-04T03:00:06.152" v="1644" actId="20577"/>
        <pc:sldMkLst>
          <pc:docMk/>
          <pc:sldMk cId="3964425509" sldId="266"/>
        </pc:sldMkLst>
        <pc:spChg chg="mod">
          <ac:chgData name="Kruthi Aithal" userId="a1f233efa2d4ef9d" providerId="LiveId" clId="{96E2E8BA-3E6E-44FC-841A-BFC7626F0577}" dt="2022-02-04T03:00:06.152" v="1644" actId="20577"/>
          <ac:spMkLst>
            <pc:docMk/>
            <pc:sldMk cId="3964425509" sldId="266"/>
            <ac:spMk id="7" creationId="{0FE88B6E-AD42-47EA-AFE1-E1476D334173}"/>
          </ac:spMkLst>
        </pc:spChg>
        <pc:picChg chg="del">
          <ac:chgData name="Kruthi Aithal" userId="a1f233efa2d4ef9d" providerId="LiveId" clId="{96E2E8BA-3E6E-44FC-841A-BFC7626F0577}" dt="2022-02-04T02:22:15.405" v="97" actId="478"/>
          <ac:picMkLst>
            <pc:docMk/>
            <pc:sldMk cId="3964425509" sldId="266"/>
            <ac:picMk id="3" creationId="{73807D4C-6F9C-4429-B998-852E203ED77C}"/>
          </ac:picMkLst>
        </pc:picChg>
        <pc:picChg chg="add mod modCrop">
          <ac:chgData name="Kruthi Aithal" userId="a1f233efa2d4ef9d" providerId="LiveId" clId="{96E2E8BA-3E6E-44FC-841A-BFC7626F0577}" dt="2022-02-04T02:22:36.149" v="104" actId="14100"/>
          <ac:picMkLst>
            <pc:docMk/>
            <pc:sldMk cId="3964425509" sldId="266"/>
            <ac:picMk id="4" creationId="{BBD8AA56-4495-4E4F-B696-B933C6F95EAE}"/>
          </ac:picMkLst>
        </pc:picChg>
        <pc:picChg chg="del">
          <ac:chgData name="Kruthi Aithal" userId="a1f233efa2d4ef9d" providerId="LiveId" clId="{96E2E8BA-3E6E-44FC-841A-BFC7626F0577}" dt="2022-02-04T02:22:37.088" v="105" actId="478"/>
          <ac:picMkLst>
            <pc:docMk/>
            <pc:sldMk cId="3964425509" sldId="266"/>
            <ac:picMk id="5" creationId="{2296F5CA-B8A4-4EB0-8189-F8C75239F8DD}"/>
          </ac:picMkLst>
        </pc:picChg>
        <pc:picChg chg="add mod modCrop">
          <ac:chgData name="Kruthi Aithal" userId="a1f233efa2d4ef9d" providerId="LiveId" clId="{96E2E8BA-3E6E-44FC-841A-BFC7626F0577}" dt="2022-02-04T02:23:02.324" v="112" actId="14100"/>
          <ac:picMkLst>
            <pc:docMk/>
            <pc:sldMk cId="3964425509" sldId="266"/>
            <ac:picMk id="9" creationId="{5D5202AD-1960-486B-AD18-1F3DD7A77442}"/>
          </ac:picMkLst>
        </pc:picChg>
      </pc:sldChg>
      <pc:sldChg chg="modSp mod">
        <pc:chgData name="Kruthi Aithal" userId="a1f233efa2d4ef9d" providerId="LiveId" clId="{96E2E8BA-3E6E-44FC-841A-BFC7626F0577}" dt="2022-02-04T03:00:13.307" v="1648" actId="20577"/>
        <pc:sldMkLst>
          <pc:docMk/>
          <pc:sldMk cId="830665934" sldId="267"/>
        </pc:sldMkLst>
        <pc:spChg chg="mod">
          <ac:chgData name="Kruthi Aithal" userId="a1f233efa2d4ef9d" providerId="LiveId" clId="{96E2E8BA-3E6E-44FC-841A-BFC7626F0577}" dt="2022-02-04T02:25:03.408" v="159" actId="20577"/>
          <ac:spMkLst>
            <pc:docMk/>
            <pc:sldMk cId="830665934" sldId="267"/>
            <ac:spMk id="3" creationId="{2E0CFA8C-3F6E-4AAB-BC3C-94346B01B24D}"/>
          </ac:spMkLst>
        </pc:spChg>
        <pc:spChg chg="mod">
          <ac:chgData name="Kruthi Aithal" userId="a1f233efa2d4ef9d" providerId="LiveId" clId="{96E2E8BA-3E6E-44FC-841A-BFC7626F0577}" dt="2022-02-04T03:00:13.307" v="1648" actId="20577"/>
          <ac:spMkLst>
            <pc:docMk/>
            <pc:sldMk cId="830665934" sldId="267"/>
            <ac:spMk id="5" creationId="{98A1BA57-1073-47D8-A152-C5D2A1ABF05C}"/>
          </ac:spMkLst>
        </pc:spChg>
      </pc:sldChg>
      <pc:sldChg chg="addSp delSp modSp mod">
        <pc:chgData name="Kruthi Aithal" userId="a1f233efa2d4ef9d" providerId="LiveId" clId="{96E2E8BA-3E6E-44FC-841A-BFC7626F0577}" dt="2022-02-04T03:01:51.088" v="1711" actId="20577"/>
        <pc:sldMkLst>
          <pc:docMk/>
          <pc:sldMk cId="1801647289" sldId="268"/>
        </pc:sldMkLst>
        <pc:spChg chg="del">
          <ac:chgData name="Kruthi Aithal" userId="a1f233efa2d4ef9d" providerId="LiveId" clId="{96E2E8BA-3E6E-44FC-841A-BFC7626F0577}" dt="2022-02-04T03:01:48.500" v="1708" actId="478"/>
          <ac:spMkLst>
            <pc:docMk/>
            <pc:sldMk cId="1801647289" sldId="268"/>
            <ac:spMk id="5" creationId="{B7226707-995A-4B2D-BDE9-7A3ECDCC0A8C}"/>
          </ac:spMkLst>
        </pc:spChg>
        <pc:spChg chg="add mod">
          <ac:chgData name="Kruthi Aithal" userId="a1f233efa2d4ef9d" providerId="LiveId" clId="{96E2E8BA-3E6E-44FC-841A-BFC7626F0577}" dt="2022-02-04T03:01:51.088" v="1711" actId="20577"/>
          <ac:spMkLst>
            <pc:docMk/>
            <pc:sldMk cId="1801647289" sldId="268"/>
            <ac:spMk id="7" creationId="{A70C1CBD-693F-48FE-9496-A12655153EAF}"/>
          </ac:spMkLst>
        </pc:spChg>
        <pc:picChg chg="del">
          <ac:chgData name="Kruthi Aithal" userId="a1f233efa2d4ef9d" providerId="LiveId" clId="{96E2E8BA-3E6E-44FC-841A-BFC7626F0577}" dt="2022-02-04T02:42:15.726" v="1203" actId="478"/>
          <ac:picMkLst>
            <pc:docMk/>
            <pc:sldMk cId="1801647289" sldId="268"/>
            <ac:picMk id="3" creationId="{993C4BD0-E467-4FA8-97F4-D279AC9D58B0}"/>
          </ac:picMkLst>
        </pc:picChg>
        <pc:picChg chg="add mod modCrop">
          <ac:chgData name="Kruthi Aithal" userId="a1f233efa2d4ef9d" providerId="LiveId" clId="{96E2E8BA-3E6E-44FC-841A-BFC7626F0577}" dt="2022-02-04T02:42:28.979" v="1208" actId="1076"/>
          <ac:picMkLst>
            <pc:docMk/>
            <pc:sldMk cId="1801647289" sldId="268"/>
            <ac:picMk id="4" creationId="{C2966745-9B1E-4B6F-8D21-6754D35E849D}"/>
          </ac:picMkLst>
        </pc:picChg>
      </pc:sldChg>
      <pc:sldChg chg="addSp delSp modSp mod">
        <pc:chgData name="Kruthi Aithal" userId="a1f233efa2d4ef9d" providerId="LiveId" clId="{96E2E8BA-3E6E-44FC-841A-BFC7626F0577}" dt="2022-02-04T03:03:43.925" v="1776" actId="20577"/>
        <pc:sldMkLst>
          <pc:docMk/>
          <pc:sldMk cId="407781491" sldId="269"/>
        </pc:sldMkLst>
        <pc:spChg chg="del">
          <ac:chgData name="Kruthi Aithal" userId="a1f233efa2d4ef9d" providerId="LiveId" clId="{96E2E8BA-3E6E-44FC-841A-BFC7626F0577}" dt="2022-02-04T03:01:53.898" v="1712" actId="478"/>
          <ac:spMkLst>
            <pc:docMk/>
            <pc:sldMk cId="407781491" sldId="269"/>
            <ac:spMk id="5" creationId="{F32D3A9E-8C37-4629-8409-F059E12A1770}"/>
          </ac:spMkLst>
        </pc:spChg>
        <pc:spChg chg="add del mod">
          <ac:chgData name="Kruthi Aithal" userId="a1f233efa2d4ef9d" providerId="LiveId" clId="{96E2E8BA-3E6E-44FC-841A-BFC7626F0577}" dt="2022-02-04T03:02:10.355" v="1722" actId="478"/>
          <ac:spMkLst>
            <pc:docMk/>
            <pc:sldMk cId="407781491" sldId="269"/>
            <ac:spMk id="7" creationId="{B4001D9E-CE47-4C46-A8F5-34F5F0DA58D6}"/>
          </ac:spMkLst>
        </pc:spChg>
        <pc:spChg chg="add mod">
          <ac:chgData name="Kruthi Aithal" userId="a1f233efa2d4ef9d" providerId="LiveId" clId="{96E2E8BA-3E6E-44FC-841A-BFC7626F0577}" dt="2022-02-04T03:03:43.925" v="1776" actId="20577"/>
          <ac:spMkLst>
            <pc:docMk/>
            <pc:sldMk cId="407781491" sldId="269"/>
            <ac:spMk id="8" creationId="{91CE3644-4321-4D37-A539-EFBE336AE9B3}"/>
          </ac:spMkLst>
        </pc:spChg>
        <pc:picChg chg="add mod modCrop">
          <ac:chgData name="Kruthi Aithal" userId="a1f233efa2d4ef9d" providerId="LiveId" clId="{96E2E8BA-3E6E-44FC-841A-BFC7626F0577}" dt="2022-02-04T02:42:59.119" v="1214" actId="1076"/>
          <ac:picMkLst>
            <pc:docMk/>
            <pc:sldMk cId="407781491" sldId="269"/>
            <ac:picMk id="3" creationId="{B8F1FA0B-2F6C-427C-91C2-0890D4928421}"/>
          </ac:picMkLst>
        </pc:picChg>
        <pc:picChg chg="del">
          <ac:chgData name="Kruthi Aithal" userId="a1f233efa2d4ef9d" providerId="LiveId" clId="{96E2E8BA-3E6E-44FC-841A-BFC7626F0577}" dt="2022-02-04T02:42:33.117" v="1209" actId="478"/>
          <ac:picMkLst>
            <pc:docMk/>
            <pc:sldMk cId="407781491" sldId="269"/>
            <ac:picMk id="4" creationId="{4513B30A-6920-4375-B6CA-2A7CE2728EBC}"/>
          </ac:picMkLst>
        </pc:picChg>
      </pc:sldChg>
      <pc:sldChg chg="addSp delSp modSp mod">
        <pc:chgData name="Kruthi Aithal" userId="a1f233efa2d4ef9d" providerId="LiveId" clId="{96E2E8BA-3E6E-44FC-841A-BFC7626F0577}" dt="2022-02-04T03:03:47.545" v="1778" actId="20577"/>
        <pc:sldMkLst>
          <pc:docMk/>
          <pc:sldMk cId="1541093994" sldId="270"/>
        </pc:sldMkLst>
        <pc:spChg chg="del">
          <ac:chgData name="Kruthi Aithal" userId="a1f233efa2d4ef9d" providerId="LiveId" clId="{96E2E8BA-3E6E-44FC-841A-BFC7626F0577}" dt="2022-02-04T03:02:02.583" v="1718" actId="478"/>
          <ac:spMkLst>
            <pc:docMk/>
            <pc:sldMk cId="1541093994" sldId="270"/>
            <ac:spMk id="7" creationId="{B3EC586B-9730-435F-A7E3-F9D72DF73AFC}"/>
          </ac:spMkLst>
        </pc:spChg>
        <pc:spChg chg="add del mod">
          <ac:chgData name="Kruthi Aithal" userId="a1f233efa2d4ef9d" providerId="LiveId" clId="{96E2E8BA-3E6E-44FC-841A-BFC7626F0577}" dt="2022-02-04T03:02:16.202" v="1726" actId="478"/>
          <ac:spMkLst>
            <pc:docMk/>
            <pc:sldMk cId="1541093994" sldId="270"/>
            <ac:spMk id="8" creationId="{883E4627-A087-491F-A4B4-9DF967ECF8FF}"/>
          </ac:spMkLst>
        </pc:spChg>
        <pc:spChg chg="add mod">
          <ac:chgData name="Kruthi Aithal" userId="a1f233efa2d4ef9d" providerId="LiveId" clId="{96E2E8BA-3E6E-44FC-841A-BFC7626F0577}" dt="2022-02-04T03:03:47.545" v="1778" actId="20577"/>
          <ac:spMkLst>
            <pc:docMk/>
            <pc:sldMk cId="1541093994" sldId="270"/>
            <ac:spMk id="9" creationId="{DAB44583-CFA3-4B73-B827-CBB9D726F84A}"/>
          </ac:spMkLst>
        </pc:spChg>
        <pc:picChg chg="del">
          <ac:chgData name="Kruthi Aithal" userId="a1f233efa2d4ef9d" providerId="LiveId" clId="{96E2E8BA-3E6E-44FC-841A-BFC7626F0577}" dt="2022-02-04T02:43:02.299" v="1215" actId="478"/>
          <ac:picMkLst>
            <pc:docMk/>
            <pc:sldMk cId="1541093994" sldId="270"/>
            <ac:picMk id="3" creationId="{9BE0DA88-2BCD-4561-9F2F-0137866AC8DC}"/>
          </ac:picMkLst>
        </pc:picChg>
        <pc:picChg chg="add mod modCrop">
          <ac:chgData name="Kruthi Aithal" userId="a1f233efa2d4ef9d" providerId="LiveId" clId="{96E2E8BA-3E6E-44FC-841A-BFC7626F0577}" dt="2022-02-04T02:43:27.710" v="1220" actId="1076"/>
          <ac:picMkLst>
            <pc:docMk/>
            <pc:sldMk cId="1541093994" sldId="270"/>
            <ac:picMk id="4" creationId="{34DC71F1-FAEC-4024-B913-A9ADA56749DE}"/>
          </ac:picMkLst>
        </pc:picChg>
      </pc:sldChg>
      <pc:sldChg chg="addSp delSp modSp mod">
        <pc:chgData name="Kruthi Aithal" userId="a1f233efa2d4ef9d" providerId="LiveId" clId="{96E2E8BA-3E6E-44FC-841A-BFC7626F0577}" dt="2022-02-04T03:04:02.269" v="1786" actId="20577"/>
        <pc:sldMkLst>
          <pc:docMk/>
          <pc:sldMk cId="3212001368" sldId="271"/>
        </pc:sldMkLst>
        <pc:spChg chg="add del mod">
          <ac:chgData name="Kruthi Aithal" userId="a1f233efa2d4ef9d" providerId="LiveId" clId="{96E2E8BA-3E6E-44FC-841A-BFC7626F0577}" dt="2022-02-04T02:46:56.214" v="1268" actId="478"/>
          <ac:spMkLst>
            <pc:docMk/>
            <pc:sldMk cId="3212001368" sldId="271"/>
            <ac:spMk id="3" creationId="{CFD0228B-CF88-435B-8713-85730DC36F41}"/>
          </ac:spMkLst>
        </pc:spChg>
        <pc:spChg chg="mod">
          <ac:chgData name="Kruthi Aithal" userId="a1f233efa2d4ef9d" providerId="LiveId" clId="{96E2E8BA-3E6E-44FC-841A-BFC7626F0577}" dt="2022-02-04T02:47:56.150" v="1305" actId="20577"/>
          <ac:spMkLst>
            <pc:docMk/>
            <pc:sldMk cId="3212001368" sldId="271"/>
            <ac:spMk id="5" creationId="{9266D925-D47B-4C1D-941C-1C979EFAD5A2}"/>
          </ac:spMkLst>
        </pc:spChg>
        <pc:spChg chg="del">
          <ac:chgData name="Kruthi Aithal" userId="a1f233efa2d4ef9d" providerId="LiveId" clId="{96E2E8BA-3E6E-44FC-841A-BFC7626F0577}" dt="2022-02-04T03:02:37.387" v="1742" actId="478"/>
          <ac:spMkLst>
            <pc:docMk/>
            <pc:sldMk cId="3212001368" sldId="271"/>
            <ac:spMk id="6" creationId="{D9FB3499-7010-4871-9CA5-3003D91DDBF0}"/>
          </ac:spMkLst>
        </pc:spChg>
        <pc:spChg chg="add mod">
          <ac:chgData name="Kruthi Aithal" userId="a1f233efa2d4ef9d" providerId="LiveId" clId="{96E2E8BA-3E6E-44FC-841A-BFC7626F0577}" dt="2022-02-04T03:04:02.269" v="1786" actId="20577"/>
          <ac:spMkLst>
            <pc:docMk/>
            <pc:sldMk cId="3212001368" sldId="271"/>
            <ac:spMk id="11" creationId="{97D59544-CE0E-48AB-968F-F7C602730D4E}"/>
          </ac:spMkLst>
        </pc:spChg>
        <pc:picChg chg="del">
          <ac:chgData name="Kruthi Aithal" userId="a1f233efa2d4ef9d" providerId="LiveId" clId="{96E2E8BA-3E6E-44FC-841A-BFC7626F0577}" dt="2022-02-04T02:43:40.329" v="1222" actId="478"/>
          <ac:picMkLst>
            <pc:docMk/>
            <pc:sldMk cId="3212001368" sldId="271"/>
            <ac:picMk id="4" creationId="{3B17B3FC-4DB1-41FB-BD4C-31B18FD08C18}"/>
          </ac:picMkLst>
        </pc:picChg>
        <pc:picChg chg="add mod modCrop">
          <ac:chgData name="Kruthi Aithal" userId="a1f233efa2d4ef9d" providerId="LiveId" clId="{96E2E8BA-3E6E-44FC-841A-BFC7626F0577}" dt="2022-02-04T02:47:46.630" v="1286" actId="1076"/>
          <ac:picMkLst>
            <pc:docMk/>
            <pc:sldMk cId="3212001368" sldId="271"/>
            <ac:picMk id="8" creationId="{0110DE80-7F17-4A7A-98B6-C8FCEE1E98F4}"/>
          </ac:picMkLst>
        </pc:picChg>
        <pc:picChg chg="add mod modCrop">
          <ac:chgData name="Kruthi Aithal" userId="a1f233efa2d4ef9d" providerId="LiveId" clId="{96E2E8BA-3E6E-44FC-841A-BFC7626F0577}" dt="2022-02-04T02:47:44.197" v="1285" actId="1076"/>
          <ac:picMkLst>
            <pc:docMk/>
            <pc:sldMk cId="3212001368" sldId="271"/>
            <ac:picMk id="10" creationId="{622166EC-2308-40FB-80D7-EEB30EA94A60}"/>
          </ac:picMkLst>
        </pc:picChg>
      </pc:sldChg>
      <pc:sldChg chg="modSp mod">
        <pc:chgData name="Kruthi Aithal" userId="a1f233efa2d4ef9d" providerId="LiveId" clId="{96E2E8BA-3E6E-44FC-841A-BFC7626F0577}" dt="2022-02-04T03:04:29.780" v="1810" actId="20577"/>
        <pc:sldMkLst>
          <pc:docMk/>
          <pc:sldMk cId="2621982506" sldId="272"/>
        </pc:sldMkLst>
        <pc:spChg chg="mod">
          <ac:chgData name="Kruthi Aithal" userId="a1f233efa2d4ef9d" providerId="LiveId" clId="{96E2E8BA-3E6E-44FC-841A-BFC7626F0577}" dt="2022-02-04T03:04:29.780" v="1810" actId="20577"/>
          <ac:spMkLst>
            <pc:docMk/>
            <pc:sldMk cId="2621982506" sldId="272"/>
            <ac:spMk id="6" creationId="{BBAF40FA-4BB9-4812-A2BE-D9F6CA5B89DC}"/>
          </ac:spMkLst>
        </pc:spChg>
      </pc:sldChg>
      <pc:sldChg chg="addSp delSp modSp mod">
        <pc:chgData name="Kruthi Aithal" userId="a1f233efa2d4ef9d" providerId="LiveId" clId="{96E2E8BA-3E6E-44FC-841A-BFC7626F0577}" dt="2022-02-04T03:03:57.706" v="1784" actId="20577"/>
        <pc:sldMkLst>
          <pc:docMk/>
          <pc:sldMk cId="3579259892" sldId="273"/>
        </pc:sldMkLst>
        <pc:spChg chg="mod">
          <ac:chgData name="Kruthi Aithal" userId="a1f233efa2d4ef9d" providerId="LiveId" clId="{96E2E8BA-3E6E-44FC-841A-BFC7626F0577}" dt="2022-02-04T02:46:42.144" v="1267" actId="20577"/>
          <ac:spMkLst>
            <pc:docMk/>
            <pc:sldMk cId="3579259892" sldId="273"/>
            <ac:spMk id="6" creationId="{306D9B97-BC7C-42A0-9D3B-0902DA99AAA2}"/>
          </ac:spMkLst>
        </pc:spChg>
        <pc:spChg chg="del">
          <ac:chgData name="Kruthi Aithal" userId="a1f233efa2d4ef9d" providerId="LiveId" clId="{96E2E8BA-3E6E-44FC-841A-BFC7626F0577}" dt="2022-02-04T03:02:31.865" v="1738" actId="478"/>
          <ac:spMkLst>
            <pc:docMk/>
            <pc:sldMk cId="3579259892" sldId="273"/>
            <ac:spMk id="8" creationId="{5B3DA63E-BF6E-44F0-BED7-E271056CD7E7}"/>
          </ac:spMkLst>
        </pc:spChg>
        <pc:spChg chg="add mod">
          <ac:chgData name="Kruthi Aithal" userId="a1f233efa2d4ef9d" providerId="LiveId" clId="{96E2E8BA-3E6E-44FC-841A-BFC7626F0577}" dt="2022-02-04T03:03:57.706" v="1784" actId="20577"/>
          <ac:spMkLst>
            <pc:docMk/>
            <pc:sldMk cId="3579259892" sldId="273"/>
            <ac:spMk id="9" creationId="{556F83A1-7D08-4C26-AD6E-BC0A22E3987D}"/>
          </ac:spMkLst>
        </pc:spChg>
        <pc:picChg chg="add mod modCrop">
          <ac:chgData name="Kruthi Aithal" userId="a1f233efa2d4ef9d" providerId="LiveId" clId="{96E2E8BA-3E6E-44FC-841A-BFC7626F0577}" dt="2022-02-04T02:46:16.537" v="1239" actId="1076"/>
          <ac:picMkLst>
            <pc:docMk/>
            <pc:sldMk cId="3579259892" sldId="273"/>
            <ac:picMk id="3" creationId="{3C0BBA08-E712-4477-9D87-0F147351D3BF}"/>
          </ac:picMkLst>
        </pc:picChg>
        <pc:picChg chg="del">
          <ac:chgData name="Kruthi Aithal" userId="a1f233efa2d4ef9d" providerId="LiveId" clId="{96E2E8BA-3E6E-44FC-841A-BFC7626F0577}" dt="2022-02-04T02:43:35.105" v="1221" actId="478"/>
          <ac:picMkLst>
            <pc:docMk/>
            <pc:sldMk cId="3579259892" sldId="273"/>
            <ac:picMk id="5" creationId="{5BC608C2-9B59-4399-A51D-0BCF8B6AF574}"/>
          </ac:picMkLst>
        </pc:picChg>
        <pc:picChg chg="add mod modCrop">
          <ac:chgData name="Kruthi Aithal" userId="a1f233efa2d4ef9d" providerId="LiveId" clId="{96E2E8BA-3E6E-44FC-841A-BFC7626F0577}" dt="2022-02-04T02:46:21.979" v="1243" actId="1076"/>
          <ac:picMkLst>
            <pc:docMk/>
            <pc:sldMk cId="3579259892" sldId="273"/>
            <ac:picMk id="7" creationId="{BFEA6C1B-746A-4813-A76B-5C178C1DAD8C}"/>
          </ac:picMkLst>
        </pc:picChg>
      </pc:sldChg>
      <pc:sldChg chg="addSp modSp mod">
        <pc:chgData name="Kruthi Aithal" userId="a1f233efa2d4ef9d" providerId="LiveId" clId="{96E2E8BA-3E6E-44FC-841A-BFC7626F0577}" dt="2022-02-04T03:04:39.766" v="1816" actId="20577"/>
        <pc:sldMkLst>
          <pc:docMk/>
          <pc:sldMk cId="1413970473" sldId="274"/>
        </pc:sldMkLst>
        <pc:spChg chg="add mod">
          <ac:chgData name="Kruthi Aithal" userId="a1f233efa2d4ef9d" providerId="LiveId" clId="{96E2E8BA-3E6E-44FC-841A-BFC7626F0577}" dt="2022-02-04T03:04:39.766" v="1816" actId="20577"/>
          <ac:spMkLst>
            <pc:docMk/>
            <pc:sldMk cId="1413970473" sldId="274"/>
            <ac:spMk id="3" creationId="{B163B9BC-21C5-47D0-91A8-9F00528DD2B0}"/>
          </ac:spMkLst>
        </pc:spChg>
      </pc:sldChg>
      <pc:sldChg chg="addSp delSp modSp mod">
        <pc:chgData name="Kruthi Aithal" userId="a1f233efa2d4ef9d" providerId="LiveId" clId="{96E2E8BA-3E6E-44FC-841A-BFC7626F0577}" dt="2022-02-04T03:00:56.010" v="1676" actId="20577"/>
        <pc:sldMkLst>
          <pc:docMk/>
          <pc:sldMk cId="62747076" sldId="275"/>
        </pc:sldMkLst>
        <pc:spChg chg="mod">
          <ac:chgData name="Kruthi Aithal" userId="a1f233efa2d4ef9d" providerId="LiveId" clId="{96E2E8BA-3E6E-44FC-841A-BFC7626F0577}" dt="2022-02-04T02:30:16.216" v="539" actId="5793"/>
          <ac:spMkLst>
            <pc:docMk/>
            <pc:sldMk cId="62747076" sldId="275"/>
            <ac:spMk id="3" creationId="{A5ECC9B5-32E6-4A6F-B893-B996C89F2F9B}"/>
          </ac:spMkLst>
        </pc:spChg>
        <pc:spChg chg="del">
          <ac:chgData name="Kruthi Aithal" userId="a1f233efa2d4ef9d" providerId="LiveId" clId="{96E2E8BA-3E6E-44FC-841A-BFC7626F0577}" dt="2022-02-04T03:00:53.587" v="1673" actId="478"/>
          <ac:spMkLst>
            <pc:docMk/>
            <pc:sldMk cId="62747076" sldId="275"/>
            <ac:spMk id="6" creationId="{F3A7E33B-DD69-4F72-B4F3-1ECF692F266C}"/>
          </ac:spMkLst>
        </pc:spChg>
        <pc:spChg chg="add mod">
          <ac:chgData name="Kruthi Aithal" userId="a1f233efa2d4ef9d" providerId="LiveId" clId="{96E2E8BA-3E6E-44FC-841A-BFC7626F0577}" dt="2022-02-04T03:00:56.010" v="1676" actId="20577"/>
          <ac:spMkLst>
            <pc:docMk/>
            <pc:sldMk cId="62747076" sldId="275"/>
            <ac:spMk id="7" creationId="{C561136D-F8EC-4499-B5EC-26C2BD5EE8B1}"/>
          </ac:spMkLst>
        </pc:spChg>
      </pc:sldChg>
      <pc:sldChg chg="addSp delSp modSp mod">
        <pc:chgData name="Kruthi Aithal" userId="a1f233efa2d4ef9d" providerId="LiveId" clId="{96E2E8BA-3E6E-44FC-841A-BFC7626F0577}" dt="2022-02-04T03:01:09.540" v="1684" actId="20577"/>
        <pc:sldMkLst>
          <pc:docMk/>
          <pc:sldMk cId="3708674374" sldId="276"/>
        </pc:sldMkLst>
        <pc:spChg chg="mod">
          <ac:chgData name="Kruthi Aithal" userId="a1f233efa2d4ef9d" providerId="LiveId" clId="{96E2E8BA-3E6E-44FC-841A-BFC7626F0577}" dt="2022-02-04T02:41:51.073" v="1202" actId="27636"/>
          <ac:spMkLst>
            <pc:docMk/>
            <pc:sldMk cId="3708674374" sldId="276"/>
            <ac:spMk id="3" creationId="{317C597A-AD2B-40DF-972B-9DB964A35AD7}"/>
          </ac:spMkLst>
        </pc:spChg>
        <pc:spChg chg="del">
          <ac:chgData name="Kruthi Aithal" userId="a1f233efa2d4ef9d" providerId="LiveId" clId="{96E2E8BA-3E6E-44FC-841A-BFC7626F0577}" dt="2022-02-04T03:01:06.893" v="1681" actId="478"/>
          <ac:spMkLst>
            <pc:docMk/>
            <pc:sldMk cId="3708674374" sldId="276"/>
            <ac:spMk id="6" creationId="{29D3EE1C-0797-4EB5-A055-2268779B856A}"/>
          </ac:spMkLst>
        </pc:spChg>
        <pc:spChg chg="add mod">
          <ac:chgData name="Kruthi Aithal" userId="a1f233efa2d4ef9d" providerId="LiveId" clId="{96E2E8BA-3E6E-44FC-841A-BFC7626F0577}" dt="2022-02-04T03:01:09.540" v="1684" actId="20577"/>
          <ac:spMkLst>
            <pc:docMk/>
            <pc:sldMk cId="3708674374" sldId="276"/>
            <ac:spMk id="7" creationId="{73A6A557-29A5-45F5-8F74-ABB9937CB618}"/>
          </ac:spMkLst>
        </pc:spChg>
        <pc:picChg chg="mod">
          <ac:chgData name="Kruthi Aithal" userId="a1f233efa2d4ef9d" providerId="LiveId" clId="{96E2E8BA-3E6E-44FC-841A-BFC7626F0577}" dt="2022-02-04T02:34:15.211" v="711" actId="1076"/>
          <ac:picMkLst>
            <pc:docMk/>
            <pc:sldMk cId="3708674374" sldId="276"/>
            <ac:picMk id="5" creationId="{5EA66806-5AD4-4BD5-A585-DBC0BCB57761}"/>
          </ac:picMkLst>
        </pc:picChg>
      </pc:sldChg>
      <pc:sldChg chg="addSp delSp modSp mod">
        <pc:chgData name="Kruthi Aithal" userId="a1f233efa2d4ef9d" providerId="LiveId" clId="{96E2E8BA-3E6E-44FC-841A-BFC7626F0577}" dt="2022-02-04T03:03:50.692" v="1780" actId="20577"/>
        <pc:sldMkLst>
          <pc:docMk/>
          <pc:sldMk cId="1643871995" sldId="277"/>
        </pc:sldMkLst>
        <pc:spChg chg="del">
          <ac:chgData name="Kruthi Aithal" userId="a1f233efa2d4ef9d" providerId="LiveId" clId="{96E2E8BA-3E6E-44FC-841A-BFC7626F0577}" dt="2022-02-04T03:02:21.411" v="1730" actId="478"/>
          <ac:spMkLst>
            <pc:docMk/>
            <pc:sldMk cId="1643871995" sldId="277"/>
            <ac:spMk id="7" creationId="{BBCC4D2C-DC7E-4D29-AFCF-0CF1F3D2A0AC}"/>
          </ac:spMkLst>
        </pc:spChg>
        <pc:spChg chg="add mod">
          <ac:chgData name="Kruthi Aithal" userId="a1f233efa2d4ef9d" providerId="LiveId" clId="{96E2E8BA-3E6E-44FC-841A-BFC7626F0577}" dt="2022-02-04T03:03:50.692" v="1780" actId="20577"/>
          <ac:spMkLst>
            <pc:docMk/>
            <pc:sldMk cId="1643871995" sldId="277"/>
            <ac:spMk id="8" creationId="{84D450C0-EBF9-447C-9005-8372C02FC084}"/>
          </ac:spMkLst>
        </pc:spChg>
      </pc:sldChg>
      <pc:sldChg chg="addSp delSp modSp mod">
        <pc:chgData name="Kruthi Aithal" userId="a1f233efa2d4ef9d" providerId="LiveId" clId="{96E2E8BA-3E6E-44FC-841A-BFC7626F0577}" dt="2022-02-04T03:03:54.111" v="1782" actId="20577"/>
        <pc:sldMkLst>
          <pc:docMk/>
          <pc:sldMk cId="2046226368" sldId="278"/>
        </pc:sldMkLst>
        <pc:spChg chg="add mod">
          <ac:chgData name="Kruthi Aithal" userId="a1f233efa2d4ef9d" providerId="LiveId" clId="{96E2E8BA-3E6E-44FC-841A-BFC7626F0577}" dt="2022-02-04T03:03:54.111" v="1782" actId="20577"/>
          <ac:spMkLst>
            <pc:docMk/>
            <pc:sldMk cId="2046226368" sldId="278"/>
            <ac:spMk id="6" creationId="{46A102C2-D125-4522-BC71-F1B0ED390AD9}"/>
          </ac:spMkLst>
        </pc:spChg>
        <pc:spChg chg="del">
          <ac:chgData name="Kruthi Aithal" userId="a1f233efa2d4ef9d" providerId="LiveId" clId="{96E2E8BA-3E6E-44FC-841A-BFC7626F0577}" dt="2022-02-04T03:02:26.942" v="1734" actId="478"/>
          <ac:spMkLst>
            <pc:docMk/>
            <pc:sldMk cId="2046226368" sldId="278"/>
            <ac:spMk id="8" creationId="{F4DC23D9-5390-44DF-8DF6-7DD98E030CB4}"/>
          </ac:spMkLst>
        </pc:spChg>
      </pc:sldChg>
      <pc:sldChg chg="modSp del mod">
        <pc:chgData name="Kruthi Aithal" userId="a1f233efa2d4ef9d" providerId="LiveId" clId="{96E2E8BA-3E6E-44FC-841A-BFC7626F0577}" dt="2022-02-04T02:29:26.518" v="515" actId="2696"/>
        <pc:sldMkLst>
          <pc:docMk/>
          <pc:sldMk cId="552198238" sldId="279"/>
        </pc:sldMkLst>
        <pc:spChg chg="mod">
          <ac:chgData name="Kruthi Aithal" userId="a1f233efa2d4ef9d" providerId="LiveId" clId="{96E2E8BA-3E6E-44FC-841A-BFC7626F0577}" dt="2022-02-04T02:29:21.058" v="514" actId="5793"/>
          <ac:spMkLst>
            <pc:docMk/>
            <pc:sldMk cId="552198238" sldId="279"/>
            <ac:spMk id="3" creationId="{904E5515-D578-4BB3-AB4B-943704F635EA}"/>
          </ac:spMkLst>
        </pc:spChg>
      </pc:sldChg>
      <pc:sldChg chg="addSp delSp modSp mod">
        <pc:chgData name="Kruthi Aithal" userId="a1f233efa2d4ef9d" providerId="LiveId" clId="{96E2E8BA-3E6E-44FC-841A-BFC7626F0577}" dt="2022-02-04T03:01:38.544" v="1701" actId="20577"/>
        <pc:sldMkLst>
          <pc:docMk/>
          <pc:sldMk cId="549818990" sldId="280"/>
        </pc:sldMkLst>
        <pc:spChg chg="add mod">
          <ac:chgData name="Kruthi Aithal" userId="a1f233efa2d4ef9d" providerId="LiveId" clId="{96E2E8BA-3E6E-44FC-841A-BFC7626F0577}" dt="2022-02-04T03:01:38.544" v="1701" actId="20577"/>
          <ac:spMkLst>
            <pc:docMk/>
            <pc:sldMk cId="549818990" sldId="280"/>
            <ac:spMk id="6" creationId="{9AAF34AE-5FE5-45EF-A5A9-E6F98DE69529}"/>
          </ac:spMkLst>
        </pc:spChg>
        <pc:spChg chg="del mod">
          <ac:chgData name="Kruthi Aithal" userId="a1f233efa2d4ef9d" providerId="LiveId" clId="{96E2E8BA-3E6E-44FC-841A-BFC7626F0577}" dt="2022-02-04T03:01:36.229" v="1698" actId="478"/>
          <ac:spMkLst>
            <pc:docMk/>
            <pc:sldMk cId="549818990" sldId="280"/>
            <ac:spMk id="10" creationId="{FBE58502-2351-404D-8668-878460E0E27A}"/>
          </ac:spMkLst>
        </pc:spChg>
      </pc:sldChg>
      <pc:sldChg chg="addSp delSp modSp mod">
        <pc:chgData name="Kruthi Aithal" userId="a1f233efa2d4ef9d" providerId="LiveId" clId="{96E2E8BA-3E6E-44FC-841A-BFC7626F0577}" dt="2022-02-04T03:01:45.034" v="1707" actId="20577"/>
        <pc:sldMkLst>
          <pc:docMk/>
          <pc:sldMk cId="3488916126" sldId="281"/>
        </pc:sldMkLst>
        <pc:spChg chg="del">
          <ac:chgData name="Kruthi Aithal" userId="a1f233efa2d4ef9d" providerId="LiveId" clId="{96E2E8BA-3E6E-44FC-841A-BFC7626F0577}" dt="2022-02-04T03:01:41.234" v="1702" actId="478"/>
          <ac:spMkLst>
            <pc:docMk/>
            <pc:sldMk cId="3488916126" sldId="281"/>
            <ac:spMk id="5" creationId="{6A59898A-8318-4526-B778-7DC695BBAEB8}"/>
          </ac:spMkLst>
        </pc:spChg>
        <pc:spChg chg="add mod">
          <ac:chgData name="Kruthi Aithal" userId="a1f233efa2d4ef9d" providerId="LiveId" clId="{96E2E8BA-3E6E-44FC-841A-BFC7626F0577}" dt="2022-02-04T03:01:45.034" v="1707" actId="20577"/>
          <ac:spMkLst>
            <pc:docMk/>
            <pc:sldMk cId="3488916126" sldId="281"/>
            <ac:spMk id="7" creationId="{01F9F56F-3CDC-407D-9A6D-410852DFED2D}"/>
          </ac:spMkLst>
        </pc:spChg>
      </pc:sldChg>
      <pc:sldChg chg="addSp delSp modSp new mod ord">
        <pc:chgData name="Kruthi Aithal" userId="a1f233efa2d4ef9d" providerId="LiveId" clId="{96E2E8BA-3E6E-44FC-841A-BFC7626F0577}" dt="2022-02-04T03:00:03.007" v="1642" actId="20577"/>
        <pc:sldMkLst>
          <pc:docMk/>
          <pc:sldMk cId="1677936664" sldId="282"/>
        </pc:sldMkLst>
        <pc:spChg chg="del">
          <ac:chgData name="Kruthi Aithal" userId="a1f233efa2d4ef9d" providerId="LiveId" clId="{96E2E8BA-3E6E-44FC-841A-BFC7626F0577}" dt="2022-02-04T02:19:22.713" v="73" actId="478"/>
          <ac:spMkLst>
            <pc:docMk/>
            <pc:sldMk cId="1677936664" sldId="282"/>
            <ac:spMk id="2" creationId="{9AF5A3C0-6A77-4D91-8099-F60375C84CEC}"/>
          </ac:spMkLst>
        </pc:spChg>
        <pc:spChg chg="del">
          <ac:chgData name="Kruthi Aithal" userId="a1f233efa2d4ef9d" providerId="LiveId" clId="{96E2E8BA-3E6E-44FC-841A-BFC7626F0577}" dt="2022-02-04T02:19:24.680" v="74" actId="478"/>
          <ac:spMkLst>
            <pc:docMk/>
            <pc:sldMk cId="1677936664" sldId="282"/>
            <ac:spMk id="3" creationId="{7DA76BA4-A3DF-47E1-B662-D3D0D48B5772}"/>
          </ac:spMkLst>
        </pc:spChg>
        <pc:spChg chg="add mod">
          <ac:chgData name="Kruthi Aithal" userId="a1f233efa2d4ef9d" providerId="LiveId" clId="{96E2E8BA-3E6E-44FC-841A-BFC7626F0577}" dt="2022-02-04T03:00:03.007" v="1642" actId="20577"/>
          <ac:spMkLst>
            <pc:docMk/>
            <pc:sldMk cId="1677936664" sldId="282"/>
            <ac:spMk id="10" creationId="{0E1BBE5F-5280-4837-8BB3-F43B9484AA51}"/>
          </ac:spMkLst>
        </pc:spChg>
        <pc:picChg chg="add mod modCrop">
          <ac:chgData name="Kruthi Aithal" userId="a1f233efa2d4ef9d" providerId="LiveId" clId="{96E2E8BA-3E6E-44FC-841A-BFC7626F0577}" dt="2022-02-04T02:21:54.015" v="94" actId="14100"/>
          <ac:picMkLst>
            <pc:docMk/>
            <pc:sldMk cId="1677936664" sldId="282"/>
            <ac:picMk id="5" creationId="{08E576CD-3672-496B-92B6-66ACECBE433D}"/>
          </ac:picMkLst>
        </pc:picChg>
        <pc:picChg chg="add mod modCrop">
          <ac:chgData name="Kruthi Aithal" userId="a1f233efa2d4ef9d" providerId="LiveId" clId="{96E2E8BA-3E6E-44FC-841A-BFC7626F0577}" dt="2022-02-04T02:21:51.516" v="93" actId="14100"/>
          <ac:picMkLst>
            <pc:docMk/>
            <pc:sldMk cId="1677936664" sldId="282"/>
            <ac:picMk id="7" creationId="{98451E58-519C-45DC-92C0-79A1538F12C8}"/>
          </ac:picMkLst>
        </pc:picChg>
        <pc:picChg chg="add del mod modCrop">
          <ac:chgData name="Kruthi Aithal" userId="a1f233efa2d4ef9d" providerId="LiveId" clId="{96E2E8BA-3E6E-44FC-841A-BFC7626F0577}" dt="2022-02-04T02:21:59.245" v="96" actId="478"/>
          <ac:picMkLst>
            <pc:docMk/>
            <pc:sldMk cId="1677936664" sldId="282"/>
            <ac:picMk id="9" creationId="{D29F7DDC-77F8-4684-AE51-A25BDD7490F4}"/>
          </ac:picMkLst>
        </pc:picChg>
      </pc:sldChg>
      <pc:sldChg chg="addSp delSp modSp new mod">
        <pc:chgData name="Kruthi Aithal" userId="a1f233efa2d4ef9d" providerId="LiveId" clId="{96E2E8BA-3E6E-44FC-841A-BFC7626F0577}" dt="2022-02-04T03:00:09.432" v="1646" actId="20577"/>
        <pc:sldMkLst>
          <pc:docMk/>
          <pc:sldMk cId="85158395" sldId="283"/>
        </pc:sldMkLst>
        <pc:spChg chg="del">
          <ac:chgData name="Kruthi Aithal" userId="a1f233efa2d4ef9d" providerId="LiveId" clId="{96E2E8BA-3E6E-44FC-841A-BFC7626F0577}" dt="2022-02-04T02:23:07.827" v="114" actId="478"/>
          <ac:spMkLst>
            <pc:docMk/>
            <pc:sldMk cId="85158395" sldId="283"/>
            <ac:spMk id="2" creationId="{A01A2481-3420-4A46-B02E-E3B9C854C4C5}"/>
          </ac:spMkLst>
        </pc:spChg>
        <pc:spChg chg="del">
          <ac:chgData name="Kruthi Aithal" userId="a1f233efa2d4ef9d" providerId="LiveId" clId="{96E2E8BA-3E6E-44FC-841A-BFC7626F0577}" dt="2022-02-04T02:23:09.596" v="115" actId="478"/>
          <ac:spMkLst>
            <pc:docMk/>
            <pc:sldMk cId="85158395" sldId="283"/>
            <ac:spMk id="3" creationId="{0415FF29-457D-4E77-950F-C6757EF547A9}"/>
          </ac:spMkLst>
        </pc:spChg>
        <pc:spChg chg="add mod">
          <ac:chgData name="Kruthi Aithal" userId="a1f233efa2d4ef9d" providerId="LiveId" clId="{96E2E8BA-3E6E-44FC-841A-BFC7626F0577}" dt="2022-02-04T02:24:32.043" v="141" actId="20577"/>
          <ac:spMkLst>
            <pc:docMk/>
            <pc:sldMk cId="85158395" sldId="283"/>
            <ac:spMk id="8" creationId="{4EE0BD29-56B4-4217-BCA0-6C87A619B7E5}"/>
          </ac:spMkLst>
        </pc:spChg>
        <pc:spChg chg="add mod">
          <ac:chgData name="Kruthi Aithal" userId="a1f233efa2d4ef9d" providerId="LiveId" clId="{96E2E8BA-3E6E-44FC-841A-BFC7626F0577}" dt="2022-02-04T02:24:28.780" v="139" actId="20577"/>
          <ac:spMkLst>
            <pc:docMk/>
            <pc:sldMk cId="85158395" sldId="283"/>
            <ac:spMk id="9" creationId="{9C33D981-18E7-4B43-92DB-0374EAC675E2}"/>
          </ac:spMkLst>
        </pc:spChg>
        <pc:spChg chg="add mod">
          <ac:chgData name="Kruthi Aithal" userId="a1f233efa2d4ef9d" providerId="LiveId" clId="{96E2E8BA-3E6E-44FC-841A-BFC7626F0577}" dt="2022-02-04T03:00:09.432" v="1646" actId="20577"/>
          <ac:spMkLst>
            <pc:docMk/>
            <pc:sldMk cId="85158395" sldId="283"/>
            <ac:spMk id="10" creationId="{72669695-EEB7-4E0D-A95E-E3C2DB62402B}"/>
          </ac:spMkLst>
        </pc:spChg>
        <pc:picChg chg="add mod modCrop">
          <ac:chgData name="Kruthi Aithal" userId="a1f233efa2d4ef9d" providerId="LiveId" clId="{96E2E8BA-3E6E-44FC-841A-BFC7626F0577}" dt="2022-02-04T02:24:13.241" v="133" actId="14100"/>
          <ac:picMkLst>
            <pc:docMk/>
            <pc:sldMk cId="85158395" sldId="283"/>
            <ac:picMk id="5" creationId="{9A2CB222-D18A-4E43-9426-FE5111DE99CD}"/>
          </ac:picMkLst>
        </pc:picChg>
        <pc:picChg chg="add mod modCrop">
          <ac:chgData name="Kruthi Aithal" userId="a1f233efa2d4ef9d" providerId="LiveId" clId="{96E2E8BA-3E6E-44FC-841A-BFC7626F0577}" dt="2022-02-04T02:24:10.987" v="132" actId="14100"/>
          <ac:picMkLst>
            <pc:docMk/>
            <pc:sldMk cId="85158395" sldId="283"/>
            <ac:picMk id="7" creationId="{03A3FEEC-1022-46E8-89C9-5F077B89C170}"/>
          </ac:picMkLst>
        </pc:picChg>
      </pc:sldChg>
      <pc:sldChg chg="addSp delSp modSp new mod">
        <pc:chgData name="Kruthi Aithal" userId="a1f233efa2d4ef9d" providerId="LiveId" clId="{96E2E8BA-3E6E-44FC-841A-BFC7626F0577}" dt="2022-02-04T03:01:21.756" v="1691" actId="20577"/>
        <pc:sldMkLst>
          <pc:docMk/>
          <pc:sldMk cId="4030163830" sldId="284"/>
        </pc:sldMkLst>
        <pc:spChg chg="del">
          <ac:chgData name="Kruthi Aithal" userId="a1f233efa2d4ef9d" providerId="LiveId" clId="{96E2E8BA-3E6E-44FC-841A-BFC7626F0577}" dt="2022-02-04T02:35:39.884" v="734" actId="478"/>
          <ac:spMkLst>
            <pc:docMk/>
            <pc:sldMk cId="4030163830" sldId="284"/>
            <ac:spMk id="2" creationId="{585A6912-B417-46BC-93A5-EF5C41009534}"/>
          </ac:spMkLst>
        </pc:spChg>
        <pc:spChg chg="add del mod">
          <ac:chgData name="Kruthi Aithal" userId="a1f233efa2d4ef9d" providerId="LiveId" clId="{96E2E8BA-3E6E-44FC-841A-BFC7626F0577}" dt="2022-02-04T02:41:19.436" v="1157" actId="1076"/>
          <ac:spMkLst>
            <pc:docMk/>
            <pc:sldMk cId="4030163830" sldId="284"/>
            <ac:spMk id="3" creationId="{02231681-C361-4D3C-B629-57ABD2095B99}"/>
          </ac:spMkLst>
        </pc:spChg>
        <pc:spChg chg="add mod">
          <ac:chgData name="Kruthi Aithal" userId="a1f233efa2d4ef9d" providerId="LiveId" clId="{96E2E8BA-3E6E-44FC-841A-BFC7626F0577}" dt="2022-02-04T03:01:21.756" v="1691" actId="20577"/>
          <ac:spMkLst>
            <pc:docMk/>
            <pc:sldMk cId="4030163830" sldId="284"/>
            <ac:spMk id="6" creationId="{955AAF1E-7998-4FEE-A8E8-37AFC15E97FA}"/>
          </ac:spMkLst>
        </pc:spChg>
        <pc:picChg chg="add mod modCrop">
          <ac:chgData name="Kruthi Aithal" userId="a1f233efa2d4ef9d" providerId="LiveId" clId="{96E2E8BA-3E6E-44FC-841A-BFC7626F0577}" dt="2022-02-04T02:37:57.993" v="856" actId="14100"/>
          <ac:picMkLst>
            <pc:docMk/>
            <pc:sldMk cId="4030163830" sldId="284"/>
            <ac:picMk id="5" creationId="{23D137B0-D477-4111-A858-F4DF5C7594E9}"/>
          </ac:picMkLst>
        </pc:picChg>
      </pc:sldChg>
      <pc:sldChg chg="addSp delSp modSp new mod">
        <pc:chgData name="Kruthi Aithal" userId="a1f233efa2d4ef9d" providerId="LiveId" clId="{96E2E8BA-3E6E-44FC-841A-BFC7626F0577}" dt="2022-02-04T03:01:30.850" v="1696" actId="20577"/>
        <pc:sldMkLst>
          <pc:docMk/>
          <pc:sldMk cId="1018944529" sldId="285"/>
        </pc:sldMkLst>
        <pc:spChg chg="del">
          <ac:chgData name="Kruthi Aithal" userId="a1f233efa2d4ef9d" providerId="LiveId" clId="{96E2E8BA-3E6E-44FC-841A-BFC7626F0577}" dt="2022-02-04T02:38:14.029" v="860" actId="478"/>
          <ac:spMkLst>
            <pc:docMk/>
            <pc:sldMk cId="1018944529" sldId="285"/>
            <ac:spMk id="2" creationId="{9ED4077C-2E81-4E45-A29D-20A94C542DF9}"/>
          </ac:spMkLst>
        </pc:spChg>
        <pc:spChg chg="add del mod">
          <ac:chgData name="Kruthi Aithal" userId="a1f233efa2d4ef9d" providerId="LiveId" clId="{96E2E8BA-3E6E-44FC-841A-BFC7626F0577}" dt="2022-02-04T02:40:53.558" v="1114" actId="1076"/>
          <ac:spMkLst>
            <pc:docMk/>
            <pc:sldMk cId="1018944529" sldId="285"/>
            <ac:spMk id="3" creationId="{DE4F8A27-7E94-42BC-B7AA-8124FD319FF8}"/>
          </ac:spMkLst>
        </pc:spChg>
        <pc:spChg chg="add mod">
          <ac:chgData name="Kruthi Aithal" userId="a1f233efa2d4ef9d" providerId="LiveId" clId="{96E2E8BA-3E6E-44FC-841A-BFC7626F0577}" dt="2022-02-04T03:01:30.850" v="1696" actId="20577"/>
          <ac:spMkLst>
            <pc:docMk/>
            <pc:sldMk cId="1018944529" sldId="285"/>
            <ac:spMk id="6" creationId="{AC71F5A1-B239-4F01-A729-44C54FEFD416}"/>
          </ac:spMkLst>
        </pc:spChg>
        <pc:picChg chg="add del mod">
          <ac:chgData name="Kruthi Aithal" userId="a1f233efa2d4ef9d" providerId="LiveId" clId="{96E2E8BA-3E6E-44FC-841A-BFC7626F0577}" dt="2022-02-04T02:38:17.287" v="863"/>
          <ac:picMkLst>
            <pc:docMk/>
            <pc:sldMk cId="1018944529" sldId="285"/>
            <ac:picMk id="5" creationId="{0DC3FD88-93C3-41C6-A82A-DC53C1112DDA}"/>
          </ac:picMkLst>
        </pc:picChg>
      </pc:sldChg>
      <pc:sldChg chg="addSp delSp modSp new mod">
        <pc:chgData name="Kruthi Aithal" userId="a1f233efa2d4ef9d" providerId="LiveId" clId="{96E2E8BA-3E6E-44FC-841A-BFC7626F0577}" dt="2022-02-04T03:04:06.045" v="1790" actId="20577"/>
        <pc:sldMkLst>
          <pc:docMk/>
          <pc:sldMk cId="3112720090" sldId="286"/>
        </pc:sldMkLst>
        <pc:spChg chg="del">
          <ac:chgData name="Kruthi Aithal" userId="a1f233efa2d4ef9d" providerId="LiveId" clId="{96E2E8BA-3E6E-44FC-841A-BFC7626F0577}" dt="2022-02-04T02:48:25.789" v="1311" actId="478"/>
          <ac:spMkLst>
            <pc:docMk/>
            <pc:sldMk cId="3112720090" sldId="286"/>
            <ac:spMk id="2" creationId="{5FF81CC1-EBC7-4F82-92C4-1045697CE30E}"/>
          </ac:spMkLst>
        </pc:spChg>
        <pc:spChg chg="del">
          <ac:chgData name="Kruthi Aithal" userId="a1f233efa2d4ef9d" providerId="LiveId" clId="{96E2E8BA-3E6E-44FC-841A-BFC7626F0577}" dt="2022-02-04T02:48:30.301" v="1312" actId="478"/>
          <ac:spMkLst>
            <pc:docMk/>
            <pc:sldMk cId="3112720090" sldId="286"/>
            <ac:spMk id="3" creationId="{8B3F8F1E-CADC-4D49-9DD0-BF440A169FF4}"/>
          </ac:spMkLst>
        </pc:spChg>
        <pc:spChg chg="add mod">
          <ac:chgData name="Kruthi Aithal" userId="a1f233efa2d4ef9d" providerId="LiveId" clId="{96E2E8BA-3E6E-44FC-841A-BFC7626F0577}" dt="2022-02-04T02:49:29.801" v="1365" actId="1076"/>
          <ac:spMkLst>
            <pc:docMk/>
            <pc:sldMk cId="3112720090" sldId="286"/>
            <ac:spMk id="8" creationId="{E5BAE462-77BC-4519-82F2-62B0EADDAAA0}"/>
          </ac:spMkLst>
        </pc:spChg>
        <pc:spChg chg="add mod">
          <ac:chgData name="Kruthi Aithal" userId="a1f233efa2d4ef9d" providerId="LiveId" clId="{96E2E8BA-3E6E-44FC-841A-BFC7626F0577}" dt="2022-02-04T03:04:06.045" v="1790" actId="20577"/>
          <ac:spMkLst>
            <pc:docMk/>
            <pc:sldMk cId="3112720090" sldId="286"/>
            <ac:spMk id="9" creationId="{27E9D9E6-5E2E-4E56-8FC1-BF7E385C8409}"/>
          </ac:spMkLst>
        </pc:spChg>
        <pc:picChg chg="add mod modCrop">
          <ac:chgData name="Kruthi Aithal" userId="a1f233efa2d4ef9d" providerId="LiveId" clId="{96E2E8BA-3E6E-44FC-841A-BFC7626F0577}" dt="2022-02-04T02:49:11.195" v="1324" actId="1076"/>
          <ac:picMkLst>
            <pc:docMk/>
            <pc:sldMk cId="3112720090" sldId="286"/>
            <ac:picMk id="5" creationId="{824F2425-FB1D-402D-9A94-3214C0B5AAF5}"/>
          </ac:picMkLst>
        </pc:picChg>
        <pc:picChg chg="add mod modCrop">
          <ac:chgData name="Kruthi Aithal" userId="a1f233efa2d4ef9d" providerId="LiveId" clId="{96E2E8BA-3E6E-44FC-841A-BFC7626F0577}" dt="2022-02-04T02:49:34.071" v="1366" actId="1076"/>
          <ac:picMkLst>
            <pc:docMk/>
            <pc:sldMk cId="3112720090" sldId="286"/>
            <ac:picMk id="7" creationId="{BB5879BF-2A3D-4D4D-83F6-AC0484A97407}"/>
          </ac:picMkLst>
        </pc:picChg>
      </pc:sldChg>
      <pc:sldChg chg="addSp delSp modSp new mod">
        <pc:chgData name="Kruthi Aithal" userId="a1f233efa2d4ef9d" providerId="LiveId" clId="{96E2E8BA-3E6E-44FC-841A-BFC7626F0577}" dt="2022-02-04T03:04:09.786" v="1794" actId="20577"/>
        <pc:sldMkLst>
          <pc:docMk/>
          <pc:sldMk cId="2601952405" sldId="287"/>
        </pc:sldMkLst>
        <pc:spChg chg="del">
          <ac:chgData name="Kruthi Aithal" userId="a1f233efa2d4ef9d" providerId="LiveId" clId="{96E2E8BA-3E6E-44FC-841A-BFC7626F0577}" dt="2022-02-04T02:49:47.373" v="1368" actId="478"/>
          <ac:spMkLst>
            <pc:docMk/>
            <pc:sldMk cId="2601952405" sldId="287"/>
            <ac:spMk id="2" creationId="{B36FF9FF-B6FC-4E10-9646-FBA8BB82699B}"/>
          </ac:spMkLst>
        </pc:spChg>
        <pc:spChg chg="del">
          <ac:chgData name="Kruthi Aithal" userId="a1f233efa2d4ef9d" providerId="LiveId" clId="{96E2E8BA-3E6E-44FC-841A-BFC7626F0577}" dt="2022-02-04T02:49:45.826" v="1367" actId="478"/>
          <ac:spMkLst>
            <pc:docMk/>
            <pc:sldMk cId="2601952405" sldId="287"/>
            <ac:spMk id="3" creationId="{DA7C15BB-889E-4264-B9B1-6CA0E128D0D6}"/>
          </ac:spMkLst>
        </pc:spChg>
        <pc:spChg chg="add mod">
          <ac:chgData name="Kruthi Aithal" userId="a1f233efa2d4ef9d" providerId="LiveId" clId="{96E2E8BA-3E6E-44FC-841A-BFC7626F0577}" dt="2022-02-04T02:50:38.258" v="1424" actId="20577"/>
          <ac:spMkLst>
            <pc:docMk/>
            <pc:sldMk cId="2601952405" sldId="287"/>
            <ac:spMk id="8" creationId="{19484E6D-CBD6-4104-AAFC-64310ED54E8A}"/>
          </ac:spMkLst>
        </pc:spChg>
        <pc:spChg chg="add mod">
          <ac:chgData name="Kruthi Aithal" userId="a1f233efa2d4ef9d" providerId="LiveId" clId="{96E2E8BA-3E6E-44FC-841A-BFC7626F0577}" dt="2022-02-04T03:04:09.786" v="1794" actId="20577"/>
          <ac:spMkLst>
            <pc:docMk/>
            <pc:sldMk cId="2601952405" sldId="287"/>
            <ac:spMk id="9" creationId="{7CD93D9B-48C3-40DE-A13C-7BC0D96EE8CE}"/>
          </ac:spMkLst>
        </pc:spChg>
        <pc:picChg chg="add mod modCrop">
          <ac:chgData name="Kruthi Aithal" userId="a1f233efa2d4ef9d" providerId="LiveId" clId="{96E2E8BA-3E6E-44FC-841A-BFC7626F0577}" dt="2022-02-04T02:50:21.541" v="1380" actId="1076"/>
          <ac:picMkLst>
            <pc:docMk/>
            <pc:sldMk cId="2601952405" sldId="287"/>
            <ac:picMk id="5" creationId="{598AF741-FE86-47C1-B2B1-00FC0228B049}"/>
          </ac:picMkLst>
        </pc:picChg>
        <pc:picChg chg="add mod modCrop">
          <ac:chgData name="Kruthi Aithal" userId="a1f233efa2d4ef9d" providerId="LiveId" clId="{96E2E8BA-3E6E-44FC-841A-BFC7626F0577}" dt="2022-02-04T02:50:19.080" v="1378" actId="1076"/>
          <ac:picMkLst>
            <pc:docMk/>
            <pc:sldMk cId="2601952405" sldId="287"/>
            <ac:picMk id="7" creationId="{4A4EDCBD-33E3-4309-B994-39F67DAC7F42}"/>
          </ac:picMkLst>
        </pc:picChg>
      </pc:sldChg>
      <pc:sldChg chg="addSp delSp modSp new mod">
        <pc:chgData name="Kruthi Aithal" userId="a1f233efa2d4ef9d" providerId="LiveId" clId="{96E2E8BA-3E6E-44FC-841A-BFC7626F0577}" dt="2022-02-04T03:04:12.863" v="1796" actId="20577"/>
        <pc:sldMkLst>
          <pc:docMk/>
          <pc:sldMk cId="2372761220" sldId="288"/>
        </pc:sldMkLst>
        <pc:spChg chg="del">
          <ac:chgData name="Kruthi Aithal" userId="a1f233efa2d4ef9d" providerId="LiveId" clId="{96E2E8BA-3E6E-44FC-841A-BFC7626F0577}" dt="2022-02-04T02:50:51.128" v="1426" actId="478"/>
          <ac:spMkLst>
            <pc:docMk/>
            <pc:sldMk cId="2372761220" sldId="288"/>
            <ac:spMk id="2" creationId="{9EAA91EF-9B3C-4528-A14E-30094492B963}"/>
          </ac:spMkLst>
        </pc:spChg>
        <pc:spChg chg="del">
          <ac:chgData name="Kruthi Aithal" userId="a1f233efa2d4ef9d" providerId="LiveId" clId="{96E2E8BA-3E6E-44FC-841A-BFC7626F0577}" dt="2022-02-04T02:50:49.723" v="1425" actId="478"/>
          <ac:spMkLst>
            <pc:docMk/>
            <pc:sldMk cId="2372761220" sldId="288"/>
            <ac:spMk id="3" creationId="{B0E9B2F0-8A59-43E1-A395-D166DEF1029C}"/>
          </ac:spMkLst>
        </pc:spChg>
        <pc:spChg chg="add mod">
          <ac:chgData name="Kruthi Aithal" userId="a1f233efa2d4ef9d" providerId="LiveId" clId="{96E2E8BA-3E6E-44FC-841A-BFC7626F0577}" dt="2022-02-04T02:52:11.087" v="1456" actId="122"/>
          <ac:spMkLst>
            <pc:docMk/>
            <pc:sldMk cId="2372761220" sldId="288"/>
            <ac:spMk id="8" creationId="{8D9D960C-1686-4CEA-A92D-F185F674E435}"/>
          </ac:spMkLst>
        </pc:spChg>
        <pc:spChg chg="add mod">
          <ac:chgData name="Kruthi Aithal" userId="a1f233efa2d4ef9d" providerId="LiveId" clId="{96E2E8BA-3E6E-44FC-841A-BFC7626F0577}" dt="2022-02-04T03:04:12.863" v="1796" actId="20577"/>
          <ac:spMkLst>
            <pc:docMk/>
            <pc:sldMk cId="2372761220" sldId="288"/>
            <ac:spMk id="9" creationId="{665CBFB4-F9AC-4A41-A587-5019D8DC8817}"/>
          </ac:spMkLst>
        </pc:spChg>
        <pc:picChg chg="add mod modCrop">
          <ac:chgData name="Kruthi Aithal" userId="a1f233efa2d4ef9d" providerId="LiveId" clId="{96E2E8BA-3E6E-44FC-841A-BFC7626F0577}" dt="2022-02-04T02:51:59" v="1440" actId="1076"/>
          <ac:picMkLst>
            <pc:docMk/>
            <pc:sldMk cId="2372761220" sldId="288"/>
            <ac:picMk id="5" creationId="{36258405-4447-40CB-B6B0-6E364F23F5E9}"/>
          </ac:picMkLst>
        </pc:picChg>
        <pc:picChg chg="add del mod modCrop">
          <ac:chgData name="Kruthi Aithal" userId="a1f233efa2d4ef9d" providerId="LiveId" clId="{96E2E8BA-3E6E-44FC-841A-BFC7626F0577}" dt="2022-02-04T02:51:50.175" v="1436" actId="21"/>
          <ac:picMkLst>
            <pc:docMk/>
            <pc:sldMk cId="2372761220" sldId="288"/>
            <ac:picMk id="7" creationId="{C2A0ED99-E7D7-4005-9ADA-2EEC13499D73}"/>
          </ac:picMkLst>
        </pc:picChg>
      </pc:sldChg>
      <pc:sldChg chg="addSp delSp modSp new mod">
        <pc:chgData name="Kruthi Aithal" userId="a1f233efa2d4ef9d" providerId="LiveId" clId="{96E2E8BA-3E6E-44FC-841A-BFC7626F0577}" dt="2022-02-04T03:04:16.153" v="1798" actId="20577"/>
        <pc:sldMkLst>
          <pc:docMk/>
          <pc:sldMk cId="3276502273" sldId="289"/>
        </pc:sldMkLst>
        <pc:spChg chg="del">
          <ac:chgData name="Kruthi Aithal" userId="a1f233efa2d4ef9d" providerId="LiveId" clId="{96E2E8BA-3E6E-44FC-841A-BFC7626F0577}" dt="2022-02-04T02:51:55.419" v="1438" actId="478"/>
          <ac:spMkLst>
            <pc:docMk/>
            <pc:sldMk cId="3276502273" sldId="289"/>
            <ac:spMk id="2" creationId="{90395DE8-797A-4A39-96F6-6A4DF39FFAA1}"/>
          </ac:spMkLst>
        </pc:spChg>
        <pc:spChg chg="del">
          <ac:chgData name="Kruthi Aithal" userId="a1f233efa2d4ef9d" providerId="LiveId" clId="{96E2E8BA-3E6E-44FC-841A-BFC7626F0577}" dt="2022-02-04T02:51:54.129" v="1437" actId="478"/>
          <ac:spMkLst>
            <pc:docMk/>
            <pc:sldMk cId="3276502273" sldId="289"/>
            <ac:spMk id="3" creationId="{DB0E921A-9ED5-425F-BCB0-AE8D3441B626}"/>
          </ac:spMkLst>
        </pc:spChg>
        <pc:spChg chg="add mod">
          <ac:chgData name="Kruthi Aithal" userId="a1f233efa2d4ef9d" providerId="LiveId" clId="{96E2E8BA-3E6E-44FC-841A-BFC7626F0577}" dt="2022-02-04T02:52:22.974" v="1471" actId="122"/>
          <ac:spMkLst>
            <pc:docMk/>
            <pc:sldMk cId="3276502273" sldId="289"/>
            <ac:spMk id="5" creationId="{DB43A21D-99E6-4420-AF7E-3CAAB82B8D4C}"/>
          </ac:spMkLst>
        </pc:spChg>
        <pc:spChg chg="add mod">
          <ac:chgData name="Kruthi Aithal" userId="a1f233efa2d4ef9d" providerId="LiveId" clId="{96E2E8BA-3E6E-44FC-841A-BFC7626F0577}" dt="2022-02-04T03:04:16.153" v="1798" actId="20577"/>
          <ac:spMkLst>
            <pc:docMk/>
            <pc:sldMk cId="3276502273" sldId="289"/>
            <ac:spMk id="6" creationId="{A885855C-709F-4DCD-A8E3-DE9A928E2C14}"/>
          </ac:spMkLst>
        </pc:spChg>
        <pc:picChg chg="add mod">
          <ac:chgData name="Kruthi Aithal" userId="a1f233efa2d4ef9d" providerId="LiveId" clId="{96E2E8BA-3E6E-44FC-841A-BFC7626F0577}" dt="2022-02-04T02:52:14.414" v="1457" actId="1076"/>
          <ac:picMkLst>
            <pc:docMk/>
            <pc:sldMk cId="3276502273" sldId="289"/>
            <ac:picMk id="4" creationId="{DEA7D296-7F7D-400A-9EB0-30475858432C}"/>
          </ac:picMkLst>
        </pc:picChg>
      </pc:sldChg>
      <pc:sldChg chg="addSp delSp modSp new mod">
        <pc:chgData name="Kruthi Aithal" userId="a1f233efa2d4ef9d" providerId="LiveId" clId="{96E2E8BA-3E6E-44FC-841A-BFC7626F0577}" dt="2022-02-04T03:04:23.037" v="1802" actId="20577"/>
        <pc:sldMkLst>
          <pc:docMk/>
          <pc:sldMk cId="2081923299" sldId="290"/>
        </pc:sldMkLst>
        <pc:spChg chg="del">
          <ac:chgData name="Kruthi Aithal" userId="a1f233efa2d4ef9d" providerId="LiveId" clId="{96E2E8BA-3E6E-44FC-841A-BFC7626F0577}" dt="2022-02-04T02:52:29.723" v="1473" actId="478"/>
          <ac:spMkLst>
            <pc:docMk/>
            <pc:sldMk cId="2081923299" sldId="290"/>
            <ac:spMk id="2" creationId="{95BC7AAC-CBEC-410A-B5F6-44C7CC9E676E}"/>
          </ac:spMkLst>
        </pc:spChg>
        <pc:spChg chg="del">
          <ac:chgData name="Kruthi Aithal" userId="a1f233efa2d4ef9d" providerId="LiveId" clId="{96E2E8BA-3E6E-44FC-841A-BFC7626F0577}" dt="2022-02-04T02:52:28.555" v="1472" actId="478"/>
          <ac:spMkLst>
            <pc:docMk/>
            <pc:sldMk cId="2081923299" sldId="290"/>
            <ac:spMk id="3" creationId="{F254CBA1-9EEE-497F-8A6C-E7F4C93E0E97}"/>
          </ac:spMkLst>
        </pc:spChg>
        <pc:spChg chg="add mod">
          <ac:chgData name="Kruthi Aithal" userId="a1f233efa2d4ef9d" providerId="LiveId" clId="{96E2E8BA-3E6E-44FC-841A-BFC7626F0577}" dt="2022-02-04T02:53:53.836" v="1539" actId="122"/>
          <ac:spMkLst>
            <pc:docMk/>
            <pc:sldMk cId="2081923299" sldId="290"/>
            <ac:spMk id="6" creationId="{EDB849C8-9950-4E9A-B6CA-C2F650F0E36E}"/>
          </ac:spMkLst>
        </pc:spChg>
        <pc:spChg chg="add mod">
          <ac:chgData name="Kruthi Aithal" userId="a1f233efa2d4ef9d" providerId="LiveId" clId="{96E2E8BA-3E6E-44FC-841A-BFC7626F0577}" dt="2022-02-04T03:04:23.037" v="1802" actId="20577"/>
          <ac:spMkLst>
            <pc:docMk/>
            <pc:sldMk cId="2081923299" sldId="290"/>
            <ac:spMk id="7" creationId="{56452A4A-10C3-4651-BAAB-A2474A31AE10}"/>
          </ac:spMkLst>
        </pc:spChg>
        <pc:picChg chg="add mod modCrop">
          <ac:chgData name="Kruthi Aithal" userId="a1f233efa2d4ef9d" providerId="LiveId" clId="{96E2E8BA-3E6E-44FC-841A-BFC7626F0577}" dt="2022-02-04T02:52:54.834" v="1478" actId="1076"/>
          <ac:picMkLst>
            <pc:docMk/>
            <pc:sldMk cId="2081923299" sldId="290"/>
            <ac:picMk id="5" creationId="{EABC694C-C5E8-4A4B-B5E4-A6CCF98A767A}"/>
          </ac:picMkLst>
        </pc:picChg>
      </pc:sldChg>
      <pc:sldChg chg="addSp delSp modSp new mod">
        <pc:chgData name="Kruthi Aithal" userId="a1f233efa2d4ef9d" providerId="LiveId" clId="{96E2E8BA-3E6E-44FC-841A-BFC7626F0577}" dt="2022-02-04T03:04:19.776" v="1800" actId="20577"/>
        <pc:sldMkLst>
          <pc:docMk/>
          <pc:sldMk cId="3911028266" sldId="291"/>
        </pc:sldMkLst>
        <pc:spChg chg="del">
          <ac:chgData name="Kruthi Aithal" userId="a1f233efa2d4ef9d" providerId="LiveId" clId="{96E2E8BA-3E6E-44FC-841A-BFC7626F0577}" dt="2022-02-04T02:53:05.758" v="1480" actId="478"/>
          <ac:spMkLst>
            <pc:docMk/>
            <pc:sldMk cId="3911028266" sldId="291"/>
            <ac:spMk id="2" creationId="{0A36E034-8AE9-4062-9F37-CDCD9ECD8D6F}"/>
          </ac:spMkLst>
        </pc:spChg>
        <pc:spChg chg="del">
          <ac:chgData name="Kruthi Aithal" userId="a1f233efa2d4ef9d" providerId="LiveId" clId="{96E2E8BA-3E6E-44FC-841A-BFC7626F0577}" dt="2022-02-04T02:53:06.920" v="1481" actId="478"/>
          <ac:spMkLst>
            <pc:docMk/>
            <pc:sldMk cId="3911028266" sldId="291"/>
            <ac:spMk id="3" creationId="{64A9F2BC-2D5D-4A0F-8FA2-86C986953CB2}"/>
          </ac:spMkLst>
        </pc:spChg>
        <pc:spChg chg="add mod">
          <ac:chgData name="Kruthi Aithal" userId="a1f233efa2d4ef9d" providerId="LiveId" clId="{96E2E8BA-3E6E-44FC-841A-BFC7626F0577}" dt="2022-02-04T02:53:36.190" v="1502" actId="122"/>
          <ac:spMkLst>
            <pc:docMk/>
            <pc:sldMk cId="3911028266" sldId="291"/>
            <ac:spMk id="6" creationId="{719A13BF-33F3-4339-BCCD-7CFA363FFA65}"/>
          </ac:spMkLst>
        </pc:spChg>
        <pc:spChg chg="add mod">
          <ac:chgData name="Kruthi Aithal" userId="a1f233efa2d4ef9d" providerId="LiveId" clId="{96E2E8BA-3E6E-44FC-841A-BFC7626F0577}" dt="2022-02-04T03:04:19.776" v="1800" actId="20577"/>
          <ac:spMkLst>
            <pc:docMk/>
            <pc:sldMk cId="3911028266" sldId="291"/>
            <ac:spMk id="7" creationId="{23C7E1E4-1B10-4878-84D0-18AA3CDE54B3}"/>
          </ac:spMkLst>
        </pc:spChg>
        <pc:picChg chg="add mod modCrop">
          <ac:chgData name="Kruthi Aithal" userId="a1f233efa2d4ef9d" providerId="LiveId" clId="{96E2E8BA-3E6E-44FC-841A-BFC7626F0577}" dt="2022-02-04T02:53:25.618" v="1486" actId="1076"/>
          <ac:picMkLst>
            <pc:docMk/>
            <pc:sldMk cId="3911028266" sldId="291"/>
            <ac:picMk id="5" creationId="{3D7C6F4E-004D-4277-BA5C-BBEA7305D0AA}"/>
          </ac:picMkLst>
        </pc:picChg>
      </pc:sldChg>
      <pc:sldChg chg="addSp delSp modSp new mod">
        <pc:chgData name="Kruthi Aithal" userId="a1f233efa2d4ef9d" providerId="LiveId" clId="{96E2E8BA-3E6E-44FC-841A-BFC7626F0577}" dt="2022-02-04T03:04:34.417" v="1813" actId="20577"/>
        <pc:sldMkLst>
          <pc:docMk/>
          <pc:sldMk cId="2161565308" sldId="292"/>
        </pc:sldMkLst>
        <pc:spChg chg="del">
          <ac:chgData name="Kruthi Aithal" userId="a1f233efa2d4ef9d" providerId="LiveId" clId="{96E2E8BA-3E6E-44FC-841A-BFC7626F0577}" dt="2022-02-04T02:57:53.612" v="1573" actId="478"/>
          <ac:spMkLst>
            <pc:docMk/>
            <pc:sldMk cId="2161565308" sldId="292"/>
            <ac:spMk id="2" creationId="{2AE33330-8133-4101-9CEA-BE5269155945}"/>
          </ac:spMkLst>
        </pc:spChg>
        <pc:spChg chg="del">
          <ac:chgData name="Kruthi Aithal" userId="a1f233efa2d4ef9d" providerId="LiveId" clId="{96E2E8BA-3E6E-44FC-841A-BFC7626F0577}" dt="2022-02-04T02:57:49.604" v="1570" actId="478"/>
          <ac:spMkLst>
            <pc:docMk/>
            <pc:sldMk cId="2161565308" sldId="292"/>
            <ac:spMk id="3" creationId="{98A3C00B-F2C9-43B2-800D-CC1FAFDD9B31}"/>
          </ac:spMkLst>
        </pc:spChg>
        <pc:spChg chg="add del mod">
          <ac:chgData name="Kruthi Aithal" userId="a1f233efa2d4ef9d" providerId="LiveId" clId="{96E2E8BA-3E6E-44FC-841A-BFC7626F0577}" dt="2022-02-04T02:57:49.654" v="1572"/>
          <ac:spMkLst>
            <pc:docMk/>
            <pc:sldMk cId="2161565308" sldId="292"/>
            <ac:spMk id="6" creationId="{6DB62313-4008-4523-A33D-27A6C5172AE9}"/>
          </ac:spMkLst>
        </pc:spChg>
        <pc:spChg chg="add mod">
          <ac:chgData name="Kruthi Aithal" userId="a1f233efa2d4ef9d" providerId="LiveId" clId="{96E2E8BA-3E6E-44FC-841A-BFC7626F0577}" dt="2022-02-04T02:59:40.883" v="1634" actId="122"/>
          <ac:spMkLst>
            <pc:docMk/>
            <pc:sldMk cId="2161565308" sldId="292"/>
            <ac:spMk id="9" creationId="{DE0D78C0-E935-4D74-859C-28D7B4E1B708}"/>
          </ac:spMkLst>
        </pc:spChg>
        <pc:spChg chg="add mod">
          <ac:chgData name="Kruthi Aithal" userId="a1f233efa2d4ef9d" providerId="LiveId" clId="{96E2E8BA-3E6E-44FC-841A-BFC7626F0577}" dt="2022-02-04T03:04:34.417" v="1813" actId="20577"/>
          <ac:spMkLst>
            <pc:docMk/>
            <pc:sldMk cId="2161565308" sldId="292"/>
            <ac:spMk id="10" creationId="{D5D26ED7-6FEF-4BB8-BEC9-B1759038FBB3}"/>
          </ac:spMkLst>
        </pc:spChg>
        <pc:graphicFrameChg chg="add del mod">
          <ac:chgData name="Kruthi Aithal" userId="a1f233efa2d4ef9d" providerId="LiveId" clId="{96E2E8BA-3E6E-44FC-841A-BFC7626F0577}" dt="2022-02-04T02:59:01.278" v="1580" actId="478"/>
          <ac:graphicFrameMkLst>
            <pc:docMk/>
            <pc:sldMk cId="2161565308" sldId="292"/>
            <ac:graphicFrameMk id="7" creationId="{F709D0F7-60EB-47D3-B4AE-2765D0F74950}"/>
          </ac:graphicFrameMkLst>
        </pc:graphicFrameChg>
        <pc:graphicFrameChg chg="add mod">
          <ac:chgData name="Kruthi Aithal" userId="a1f233efa2d4ef9d" providerId="LiveId" clId="{96E2E8BA-3E6E-44FC-841A-BFC7626F0577}" dt="2022-02-04T02:59:24.395" v="1612" actId="20577"/>
          <ac:graphicFrameMkLst>
            <pc:docMk/>
            <pc:sldMk cId="2161565308" sldId="292"/>
            <ac:graphicFrameMk id="8" creationId="{AE8CB954-DC41-49FA-9445-52F11BD8D168}"/>
          </ac:graphicFrameMkLst>
        </pc:graphicFrameChg>
        <pc:inkChg chg="add del">
          <ac:chgData name="Kruthi Aithal" userId="a1f233efa2d4ef9d" providerId="LiveId" clId="{96E2E8BA-3E6E-44FC-841A-BFC7626F0577}" dt="2022-02-04T02:57:36.391" v="1567"/>
          <ac:inkMkLst>
            <pc:docMk/>
            <pc:sldMk cId="2161565308" sldId="292"/>
            <ac:inkMk id="4" creationId="{3C179941-AD62-4313-AC1F-34FB0457FACC}"/>
          </ac:inkMkLst>
        </pc:inkChg>
        <pc:inkChg chg="add del">
          <ac:chgData name="Kruthi Aithal" userId="a1f233efa2d4ef9d" providerId="LiveId" clId="{96E2E8BA-3E6E-44FC-841A-BFC7626F0577}" dt="2022-02-04T02:57:37.563" v="1568"/>
          <ac:inkMkLst>
            <pc:docMk/>
            <pc:sldMk cId="2161565308" sldId="292"/>
            <ac:inkMk id="5" creationId="{4D2934C7-3A9B-4C46-8C8A-5F97D8B63A44}"/>
          </ac:inkMkLst>
        </pc:inkChg>
      </pc:sldChg>
      <pc:sldChg chg="addSp delSp new del mod">
        <pc:chgData name="Kruthi Aithal" userId="a1f233efa2d4ef9d" providerId="LiveId" clId="{96E2E8BA-3E6E-44FC-841A-BFC7626F0577}" dt="2022-02-04T02:57:14.636" v="1563" actId="680"/>
        <pc:sldMkLst>
          <pc:docMk/>
          <pc:sldMk cId="3888633403" sldId="292"/>
        </pc:sldMkLst>
        <pc:inkChg chg="add del">
          <ac:chgData name="Kruthi Aithal" userId="a1f233efa2d4ef9d" providerId="LiveId" clId="{96E2E8BA-3E6E-44FC-841A-BFC7626F0577}" dt="2022-02-04T02:57:14.266" v="1562" actId="9405"/>
          <ac:inkMkLst>
            <pc:docMk/>
            <pc:sldMk cId="3888633403" sldId="292"/>
            <ac:inkMk id="4" creationId="{B9D42F32-4522-4F80-B163-9F16CCB5CC31}"/>
          </ac:inkMkLst>
        </pc:inkChg>
        <pc:inkChg chg="add del">
          <ac:chgData name="Kruthi Aithal" userId="a1f233efa2d4ef9d" providerId="LiveId" clId="{96E2E8BA-3E6E-44FC-841A-BFC7626F0577}" dt="2022-02-04T02:57:13.957" v="1561" actId="9405"/>
          <ac:inkMkLst>
            <pc:docMk/>
            <pc:sldMk cId="3888633403" sldId="292"/>
            <ac:inkMk id="5" creationId="{1BD508B4-22E7-4F14-A1B7-2D7AD4846E2D}"/>
          </ac:inkMkLst>
        </pc:ink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d.docs.live.net/a1f233efa2d4ef9d/Desktop/DevOps/Velocity%20metric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t>Velocity</a:t>
            </a:r>
            <a:r>
              <a:rPr lang="en-IN" baseline="0" dirty="0"/>
              <a:t> Metrics</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chemeClr val="accent1"/>
            </a:solidFill>
            <a:ln>
              <a:noFill/>
            </a:ln>
            <a:effectLst/>
            <a:sp3d/>
          </c:spPr>
          <c:invertIfNegative val="0"/>
          <c:cat>
            <c:strRef>
              <c:f>'[Velocity metrics.xlsx]Sheet1'!$P$8:$T$8</c:f>
              <c:strCache>
                <c:ptCount val="5"/>
                <c:pt idx="0">
                  <c:v>Scrum </c:v>
                </c:pt>
                <c:pt idx="1">
                  <c:v>Tasks</c:v>
                </c:pt>
                <c:pt idx="2">
                  <c:v>Completed</c:v>
                </c:pt>
                <c:pt idx="3">
                  <c:v>On time</c:v>
                </c:pt>
                <c:pt idx="4">
                  <c:v>Delayed</c:v>
                </c:pt>
              </c:strCache>
            </c:strRef>
          </c:cat>
          <c:val>
            <c:numRef>
              <c:f>'[Velocity metrics.xlsx]Sheet1'!$P$9:$T$9</c:f>
              <c:numCache>
                <c:formatCode>General</c:formatCode>
                <c:ptCount val="5"/>
                <c:pt idx="0">
                  <c:v>1</c:v>
                </c:pt>
                <c:pt idx="1">
                  <c:v>12</c:v>
                </c:pt>
                <c:pt idx="2">
                  <c:v>12</c:v>
                </c:pt>
                <c:pt idx="3">
                  <c:v>12</c:v>
                </c:pt>
                <c:pt idx="4">
                  <c:v>0</c:v>
                </c:pt>
              </c:numCache>
            </c:numRef>
          </c:val>
          <c:extLst>
            <c:ext xmlns:c16="http://schemas.microsoft.com/office/drawing/2014/chart" uri="{C3380CC4-5D6E-409C-BE32-E72D297353CC}">
              <c16:uniqueId val="{00000000-D969-49B1-A7CE-0581F929E378}"/>
            </c:ext>
          </c:extLst>
        </c:ser>
        <c:ser>
          <c:idx val="1"/>
          <c:order val="1"/>
          <c:spPr>
            <a:solidFill>
              <a:schemeClr val="accent2"/>
            </a:solidFill>
            <a:ln>
              <a:noFill/>
            </a:ln>
            <a:effectLst/>
            <a:sp3d/>
          </c:spPr>
          <c:invertIfNegative val="0"/>
          <c:cat>
            <c:strRef>
              <c:f>'[Velocity metrics.xlsx]Sheet1'!$P$8:$T$8</c:f>
              <c:strCache>
                <c:ptCount val="5"/>
                <c:pt idx="0">
                  <c:v>Scrum </c:v>
                </c:pt>
                <c:pt idx="1">
                  <c:v>Tasks</c:v>
                </c:pt>
                <c:pt idx="2">
                  <c:v>Completed</c:v>
                </c:pt>
                <c:pt idx="3">
                  <c:v>On time</c:v>
                </c:pt>
                <c:pt idx="4">
                  <c:v>Delayed</c:v>
                </c:pt>
              </c:strCache>
            </c:strRef>
          </c:cat>
          <c:val>
            <c:numRef>
              <c:f>'[Velocity metrics.xlsx]Sheet1'!$P$10:$T$10</c:f>
              <c:numCache>
                <c:formatCode>General</c:formatCode>
                <c:ptCount val="5"/>
                <c:pt idx="0">
                  <c:v>2</c:v>
                </c:pt>
                <c:pt idx="1">
                  <c:v>14</c:v>
                </c:pt>
                <c:pt idx="2">
                  <c:v>14</c:v>
                </c:pt>
                <c:pt idx="3">
                  <c:v>10</c:v>
                </c:pt>
                <c:pt idx="4">
                  <c:v>4</c:v>
                </c:pt>
              </c:numCache>
            </c:numRef>
          </c:val>
          <c:extLst>
            <c:ext xmlns:c16="http://schemas.microsoft.com/office/drawing/2014/chart" uri="{C3380CC4-5D6E-409C-BE32-E72D297353CC}">
              <c16:uniqueId val="{00000001-D969-49B1-A7CE-0581F929E378}"/>
            </c:ext>
          </c:extLst>
        </c:ser>
        <c:ser>
          <c:idx val="2"/>
          <c:order val="2"/>
          <c:spPr>
            <a:solidFill>
              <a:schemeClr val="accent3"/>
            </a:solidFill>
            <a:ln>
              <a:noFill/>
            </a:ln>
            <a:effectLst/>
            <a:sp3d/>
          </c:spPr>
          <c:invertIfNegative val="0"/>
          <c:cat>
            <c:strRef>
              <c:f>'[Velocity metrics.xlsx]Sheet1'!$P$8:$T$8</c:f>
              <c:strCache>
                <c:ptCount val="5"/>
                <c:pt idx="0">
                  <c:v>Scrum </c:v>
                </c:pt>
                <c:pt idx="1">
                  <c:v>Tasks</c:v>
                </c:pt>
                <c:pt idx="2">
                  <c:v>Completed</c:v>
                </c:pt>
                <c:pt idx="3">
                  <c:v>On time</c:v>
                </c:pt>
                <c:pt idx="4">
                  <c:v>Delayed</c:v>
                </c:pt>
              </c:strCache>
            </c:strRef>
          </c:cat>
          <c:val>
            <c:numRef>
              <c:f>'[Velocity metrics.xlsx]Sheet1'!$P$11:$T$11</c:f>
              <c:numCache>
                <c:formatCode>General</c:formatCode>
                <c:ptCount val="5"/>
                <c:pt idx="0">
                  <c:v>3</c:v>
                </c:pt>
                <c:pt idx="1">
                  <c:v>30</c:v>
                </c:pt>
                <c:pt idx="2">
                  <c:v>30</c:v>
                </c:pt>
                <c:pt idx="3">
                  <c:v>25</c:v>
                </c:pt>
                <c:pt idx="4">
                  <c:v>5</c:v>
                </c:pt>
              </c:numCache>
            </c:numRef>
          </c:val>
          <c:extLst>
            <c:ext xmlns:c16="http://schemas.microsoft.com/office/drawing/2014/chart" uri="{C3380CC4-5D6E-409C-BE32-E72D297353CC}">
              <c16:uniqueId val="{00000002-D969-49B1-A7CE-0581F929E378}"/>
            </c:ext>
          </c:extLst>
        </c:ser>
        <c:ser>
          <c:idx val="3"/>
          <c:order val="3"/>
          <c:spPr>
            <a:solidFill>
              <a:schemeClr val="accent4"/>
            </a:solidFill>
            <a:ln>
              <a:noFill/>
            </a:ln>
            <a:effectLst/>
            <a:sp3d/>
          </c:spPr>
          <c:invertIfNegative val="0"/>
          <c:cat>
            <c:strRef>
              <c:f>'[Velocity metrics.xlsx]Sheet1'!$P$8:$T$8</c:f>
              <c:strCache>
                <c:ptCount val="5"/>
                <c:pt idx="0">
                  <c:v>Scrum </c:v>
                </c:pt>
                <c:pt idx="1">
                  <c:v>Tasks</c:v>
                </c:pt>
                <c:pt idx="2">
                  <c:v>Completed</c:v>
                </c:pt>
                <c:pt idx="3">
                  <c:v>On time</c:v>
                </c:pt>
                <c:pt idx="4">
                  <c:v>Delayed</c:v>
                </c:pt>
              </c:strCache>
            </c:strRef>
          </c:cat>
          <c:val>
            <c:numRef>
              <c:f>'[Velocity metrics.xlsx]Sheet1'!$P$12:$T$12</c:f>
              <c:numCache>
                <c:formatCode>General</c:formatCode>
                <c:ptCount val="5"/>
                <c:pt idx="0">
                  <c:v>4</c:v>
                </c:pt>
                <c:pt idx="1">
                  <c:v>24</c:v>
                </c:pt>
                <c:pt idx="2">
                  <c:v>24</c:v>
                </c:pt>
                <c:pt idx="3">
                  <c:v>18</c:v>
                </c:pt>
                <c:pt idx="4">
                  <c:v>6</c:v>
                </c:pt>
              </c:numCache>
            </c:numRef>
          </c:val>
          <c:extLst>
            <c:ext xmlns:c16="http://schemas.microsoft.com/office/drawing/2014/chart" uri="{C3380CC4-5D6E-409C-BE32-E72D297353CC}">
              <c16:uniqueId val="{00000003-D969-49B1-A7CE-0581F929E378}"/>
            </c:ext>
          </c:extLst>
        </c:ser>
        <c:dLbls>
          <c:showLegendKey val="0"/>
          <c:showVal val="0"/>
          <c:showCatName val="0"/>
          <c:showSerName val="0"/>
          <c:showPercent val="0"/>
          <c:showBubbleSize val="0"/>
        </c:dLbls>
        <c:gapWidth val="150"/>
        <c:shape val="box"/>
        <c:axId val="529592911"/>
        <c:axId val="529618287"/>
        <c:axId val="0"/>
      </c:bar3DChart>
      <c:catAx>
        <c:axId val="529592911"/>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9618287"/>
        <c:crosses val="autoZero"/>
        <c:auto val="1"/>
        <c:lblAlgn val="ctr"/>
        <c:lblOffset val="100"/>
        <c:noMultiLvlLbl val="0"/>
      </c:catAx>
      <c:valAx>
        <c:axId val="5296182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95929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jpeg>
</file>

<file path=ppt/media/image14.jpeg>
</file>

<file path=ppt/media/image15.png>
</file>

<file path=ppt/media/image16.jpeg>
</file>

<file path=ppt/media/image17.png>
</file>

<file path=ppt/media/image18.pn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B1DCFF-C14D-4F5B-87A3-6F6A87D6AB62}" type="datetimeFigureOut">
              <a:rPr lang="en-IN" smtClean="0"/>
              <a:t>04-02-2022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501164-E548-4E85-BDD3-08B6856F9C43}" type="slidenum">
              <a:rPr lang="en-IN" smtClean="0"/>
              <a:t>‹#›</a:t>
            </a:fld>
            <a:endParaRPr lang="en-IN" dirty="0"/>
          </a:p>
        </p:txBody>
      </p:sp>
    </p:spTree>
    <p:extLst>
      <p:ext uri="{BB962C8B-B14F-4D97-AF65-F5344CB8AC3E}">
        <p14:creationId xmlns:p14="http://schemas.microsoft.com/office/powerpoint/2010/main" val="866473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2/4/2022</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2/4/2022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2/4/2022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2/4/2022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2/4/2022</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2/4/2022</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2/4/2022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A7E63-0E58-4469-A176-8EDAAAB14EBE}"/>
              </a:ext>
            </a:extLst>
          </p:cNvPr>
          <p:cNvSpPr>
            <a:spLocks noGrp="1"/>
          </p:cNvSpPr>
          <p:nvPr>
            <p:ph type="ctrTitle"/>
          </p:nvPr>
        </p:nvSpPr>
        <p:spPr>
          <a:xfrm>
            <a:off x="1183064" y="50310"/>
            <a:ext cx="9448800" cy="1842121"/>
          </a:xfrm>
        </p:spPr>
        <p:txBody>
          <a:bodyPr>
            <a:normAutofit fontScale="90000"/>
          </a:bodyPr>
          <a:lstStyle/>
          <a:p>
            <a:pPr algn="ctr"/>
            <a:r>
              <a:rPr lang="en-IN" sz="3200" dirty="0">
                <a:latin typeface="Arial Narrow" panose="020B0606020202030204" pitchFamily="34" charset="0"/>
              </a:rPr>
              <a:t>Emerging technologies</a:t>
            </a:r>
            <a:br>
              <a:rPr lang="en-IN" sz="3200" dirty="0">
                <a:latin typeface="Arial Narrow" panose="020B0606020202030204" pitchFamily="34" charset="0"/>
              </a:rPr>
            </a:br>
            <a:r>
              <a:rPr lang="en-IN" sz="3200" dirty="0">
                <a:latin typeface="Arial Narrow" panose="020B0606020202030204" pitchFamily="34" charset="0"/>
              </a:rPr>
              <a:t>(19IS5DCEMT)</a:t>
            </a:r>
            <a:br>
              <a:rPr lang="en-IN" sz="3200" dirty="0">
                <a:latin typeface="Arial Narrow" panose="020B0606020202030204" pitchFamily="34" charset="0"/>
              </a:rPr>
            </a:br>
            <a:br>
              <a:rPr lang="en-IN" sz="3200" dirty="0">
                <a:latin typeface="Arial Narrow" panose="020B0606020202030204" pitchFamily="34" charset="0"/>
              </a:rPr>
            </a:br>
            <a:r>
              <a:rPr lang="en-IN" sz="3200" dirty="0">
                <a:latin typeface="Arial Narrow" panose="020B0606020202030204" pitchFamily="34" charset="0"/>
              </a:rPr>
              <a:t>DEVOPS PROJECT</a:t>
            </a:r>
          </a:p>
        </p:txBody>
      </p:sp>
      <p:sp>
        <p:nvSpPr>
          <p:cNvPr id="3" name="Subtitle 2">
            <a:extLst>
              <a:ext uri="{FF2B5EF4-FFF2-40B4-BE49-F238E27FC236}">
                <a16:creationId xmlns:a16="http://schemas.microsoft.com/office/drawing/2014/main" id="{46D733C7-F1F8-439B-B8AD-71A0B397D7DF}"/>
              </a:ext>
            </a:extLst>
          </p:cNvPr>
          <p:cNvSpPr>
            <a:spLocks noGrp="1"/>
          </p:cNvSpPr>
          <p:nvPr>
            <p:ph type="subTitle" idx="1"/>
          </p:nvPr>
        </p:nvSpPr>
        <p:spPr>
          <a:xfrm>
            <a:off x="893940" y="1892431"/>
            <a:ext cx="9448800" cy="369332"/>
          </a:xfrm>
        </p:spPr>
        <p:txBody>
          <a:bodyPr>
            <a:normAutofit fontScale="25000" lnSpcReduction="20000"/>
          </a:bodyPr>
          <a:lstStyle/>
          <a:p>
            <a:pPr algn="ctr"/>
            <a:r>
              <a:rPr lang="en-IN" sz="9600" b="1" dirty="0"/>
              <a:t>TOPIC : EVENT MANAGEMENT SYSTEM WEBSITE</a:t>
            </a:r>
          </a:p>
          <a:p>
            <a:pPr marL="0" indent="0">
              <a:buNone/>
            </a:pPr>
            <a:endParaRPr lang="en-IN" sz="3600" dirty="0"/>
          </a:p>
          <a:p>
            <a:r>
              <a:rPr lang="en-IN" sz="9600" dirty="0"/>
              <a:t>Scrum Master     1DS19IS052      Kruthi R Aithal</a:t>
            </a:r>
          </a:p>
          <a:p>
            <a:r>
              <a:rPr lang="en-IN" sz="9600" dirty="0"/>
              <a:t>Product Owner  1DS19IS039      Disha D</a:t>
            </a:r>
          </a:p>
          <a:p>
            <a:pPr marL="0" indent="0">
              <a:buNone/>
            </a:pPr>
            <a:r>
              <a:rPr lang="en-IN" sz="9600" dirty="0"/>
              <a:t>Team members  </a:t>
            </a:r>
          </a:p>
          <a:p>
            <a:pPr marL="0" indent="0">
              <a:buNone/>
            </a:pPr>
            <a:r>
              <a:rPr lang="en-IN" sz="9600" dirty="0"/>
              <a:t>1DS19IS011           Aishwarya J Annigeri</a:t>
            </a:r>
          </a:p>
          <a:p>
            <a:pPr marL="0" indent="0">
              <a:buNone/>
            </a:pPr>
            <a:r>
              <a:rPr lang="en-IN" sz="9600" dirty="0"/>
              <a:t>1DS19IS013           Akriti Kumari                         </a:t>
            </a:r>
          </a:p>
          <a:p>
            <a:pPr marL="0" indent="0">
              <a:buNone/>
            </a:pPr>
            <a:r>
              <a:rPr lang="en-IN" sz="9600" dirty="0"/>
              <a:t>1DS19IS017           Anitha P                            </a:t>
            </a:r>
          </a:p>
          <a:p>
            <a:pPr marL="0" indent="0">
              <a:buNone/>
            </a:pPr>
            <a:r>
              <a:rPr lang="en-IN" sz="9600" dirty="0"/>
              <a:t>1DS19IS020           Apoorva S V                            </a:t>
            </a:r>
          </a:p>
          <a:p>
            <a:pPr marL="0" indent="0">
              <a:buNone/>
            </a:pPr>
            <a:r>
              <a:rPr lang="en-IN" sz="9600" dirty="0"/>
              <a:t>1DS19IS025           Avani K S                             </a:t>
            </a:r>
          </a:p>
          <a:p>
            <a:pPr marL="0" indent="0">
              <a:buNone/>
            </a:pPr>
            <a:r>
              <a:rPr lang="en-IN" sz="9600" dirty="0"/>
              <a:t>1DS19IS042           Gowthami Holla K S                             </a:t>
            </a:r>
          </a:p>
          <a:p>
            <a:pPr marL="0" indent="0">
              <a:buNone/>
            </a:pPr>
            <a:r>
              <a:rPr lang="en-IN" sz="9600" dirty="0"/>
              <a:t>1DS19IS054           Manasa B</a:t>
            </a:r>
          </a:p>
          <a:p>
            <a:pPr algn="ctr"/>
            <a:endParaRPr lang="en-IN" sz="3200" b="1" dirty="0"/>
          </a:p>
        </p:txBody>
      </p:sp>
      <p:sp>
        <p:nvSpPr>
          <p:cNvPr id="4" name="TextBox 3">
            <a:extLst>
              <a:ext uri="{FF2B5EF4-FFF2-40B4-BE49-F238E27FC236}">
                <a16:creationId xmlns:a16="http://schemas.microsoft.com/office/drawing/2014/main" id="{47CB51EE-57DE-42CF-9BB9-5BC4D10F0C7D}"/>
              </a:ext>
            </a:extLst>
          </p:cNvPr>
          <p:cNvSpPr txBox="1"/>
          <p:nvPr/>
        </p:nvSpPr>
        <p:spPr>
          <a:xfrm>
            <a:off x="9492791" y="6276565"/>
            <a:ext cx="2007909" cy="369332"/>
          </a:xfrm>
          <a:prstGeom prst="rect">
            <a:avLst/>
          </a:prstGeom>
          <a:noFill/>
        </p:spPr>
        <p:txBody>
          <a:bodyPr wrap="square" rtlCol="0">
            <a:spAutoFit/>
          </a:bodyPr>
          <a:lstStyle/>
          <a:p>
            <a:r>
              <a:rPr lang="en-IN" dirty="0"/>
              <a:t> SLIDE 1 OF 36</a:t>
            </a:r>
          </a:p>
        </p:txBody>
      </p:sp>
    </p:spTree>
    <p:extLst>
      <p:ext uri="{BB962C8B-B14F-4D97-AF65-F5344CB8AC3E}">
        <p14:creationId xmlns:p14="http://schemas.microsoft.com/office/powerpoint/2010/main" val="40184394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0062E-DBB6-4455-9454-A7E1F1437871}"/>
              </a:ext>
            </a:extLst>
          </p:cNvPr>
          <p:cNvSpPr>
            <a:spLocks noGrp="1"/>
          </p:cNvSpPr>
          <p:nvPr>
            <p:ph type="title"/>
          </p:nvPr>
        </p:nvSpPr>
        <p:spPr>
          <a:xfrm>
            <a:off x="1509860" y="271670"/>
            <a:ext cx="8610600" cy="878400"/>
          </a:xfrm>
        </p:spPr>
        <p:txBody>
          <a:bodyPr>
            <a:normAutofit/>
          </a:bodyPr>
          <a:lstStyle/>
          <a:p>
            <a:pPr algn="ctr"/>
            <a:r>
              <a:rPr lang="en-IN" sz="3200" dirty="0"/>
              <a:t>BACK-END</a:t>
            </a:r>
          </a:p>
        </p:txBody>
      </p:sp>
      <p:sp>
        <p:nvSpPr>
          <p:cNvPr id="3" name="Content Placeholder 2">
            <a:extLst>
              <a:ext uri="{FF2B5EF4-FFF2-40B4-BE49-F238E27FC236}">
                <a16:creationId xmlns:a16="http://schemas.microsoft.com/office/drawing/2014/main" id="{CD3AF4B6-EA2F-4E7F-8524-E0DF6035C5BB}"/>
              </a:ext>
            </a:extLst>
          </p:cNvPr>
          <p:cNvSpPr>
            <a:spLocks noGrp="1"/>
          </p:cNvSpPr>
          <p:nvPr>
            <p:ph idx="1"/>
          </p:nvPr>
        </p:nvSpPr>
        <p:spPr>
          <a:xfrm>
            <a:off x="685800" y="1055802"/>
            <a:ext cx="10820400" cy="5326144"/>
          </a:xfrm>
        </p:spPr>
        <p:txBody>
          <a:bodyPr/>
          <a:lstStyle/>
          <a:p>
            <a:r>
              <a:rPr lang="en-IN" dirty="0"/>
              <a:t>We are making use of PHP for the back-end.</a:t>
            </a:r>
          </a:p>
          <a:p>
            <a:r>
              <a:rPr lang="en-IN" dirty="0"/>
              <a:t>For designing and implementing the database functions, we are using MySQL.</a:t>
            </a:r>
          </a:p>
          <a:p>
            <a:r>
              <a:rPr lang="en-IN" dirty="0"/>
              <a:t>XAMPP is being used to run the website on the localhost.</a:t>
            </a:r>
          </a:p>
          <a:p>
            <a:pPr marL="0" indent="0">
              <a:buNone/>
            </a:pPr>
            <a:r>
              <a:rPr lang="en-IN" dirty="0"/>
              <a:t>Backend functions include:</a:t>
            </a:r>
          </a:p>
          <a:p>
            <a:pPr>
              <a:buFont typeface="Courier New" panose="02070309020205020404" pitchFamily="49" charset="0"/>
              <a:buChar char="o"/>
            </a:pPr>
            <a:r>
              <a:rPr lang="en-IN" dirty="0"/>
              <a:t>Designing database functions</a:t>
            </a:r>
          </a:p>
          <a:p>
            <a:pPr>
              <a:buFont typeface="Courier New" panose="02070309020205020404" pitchFamily="49" charset="0"/>
              <a:buChar char="o"/>
            </a:pPr>
            <a:r>
              <a:rPr lang="en-IN" dirty="0"/>
              <a:t>Designing tables</a:t>
            </a:r>
          </a:p>
          <a:p>
            <a:pPr>
              <a:buFont typeface="Courier New" panose="02070309020205020404" pitchFamily="49" charset="0"/>
              <a:buChar char="o"/>
            </a:pPr>
            <a:r>
              <a:rPr lang="en-IN" dirty="0"/>
              <a:t>Connecting frontend and backend to database</a:t>
            </a:r>
          </a:p>
          <a:p>
            <a:pPr>
              <a:buFont typeface="Courier New" panose="02070309020205020404" pitchFamily="49" charset="0"/>
              <a:buChar char="o"/>
            </a:pPr>
            <a:r>
              <a:rPr lang="en-IN" dirty="0"/>
              <a:t>Display of already booked venues with dates</a:t>
            </a:r>
          </a:p>
          <a:p>
            <a:pPr>
              <a:buFont typeface="Courier New" panose="02070309020205020404" pitchFamily="49" charset="0"/>
              <a:buChar char="o"/>
            </a:pPr>
            <a:r>
              <a:rPr lang="en-IN" dirty="0"/>
              <a:t>Display of previous review by other users</a:t>
            </a:r>
          </a:p>
          <a:p>
            <a:pPr marL="0" indent="0">
              <a:buNone/>
            </a:pPr>
            <a:endParaRPr lang="en-IN" dirty="0"/>
          </a:p>
          <a:p>
            <a:pPr marL="0" indent="0">
              <a:buNone/>
            </a:pPr>
            <a:r>
              <a:rPr lang="en-IN" dirty="0"/>
              <a:t>Status : All backend tasks are completed.</a:t>
            </a:r>
          </a:p>
          <a:p>
            <a:pPr>
              <a:buFont typeface="Courier New" panose="02070309020205020404" pitchFamily="49" charset="0"/>
              <a:buChar char="o"/>
            </a:pPr>
            <a:endParaRPr lang="en-IN" dirty="0"/>
          </a:p>
        </p:txBody>
      </p:sp>
      <p:sp>
        <p:nvSpPr>
          <p:cNvPr id="4" name="Content Placeholder 2">
            <a:extLst>
              <a:ext uri="{FF2B5EF4-FFF2-40B4-BE49-F238E27FC236}">
                <a16:creationId xmlns:a16="http://schemas.microsoft.com/office/drawing/2014/main" id="{74B17AB0-3266-4C78-9113-430388695BFC}"/>
              </a:ext>
            </a:extLst>
          </p:cNvPr>
          <p:cNvSpPr txBox="1">
            <a:spLocks/>
          </p:cNvSpPr>
          <p:nvPr/>
        </p:nvSpPr>
        <p:spPr>
          <a:xfrm>
            <a:off x="938218" y="3533167"/>
            <a:ext cx="10820400" cy="18212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Font typeface="Arial" panose="020B0604020202020204" pitchFamily="34" charset="0"/>
              <a:buNone/>
            </a:pPr>
            <a:endParaRPr lang="en-IN" dirty="0"/>
          </a:p>
        </p:txBody>
      </p:sp>
      <p:sp>
        <p:nvSpPr>
          <p:cNvPr id="6" name="TextBox 5">
            <a:extLst>
              <a:ext uri="{FF2B5EF4-FFF2-40B4-BE49-F238E27FC236}">
                <a16:creationId xmlns:a16="http://schemas.microsoft.com/office/drawing/2014/main" id="{10BBF768-8151-4202-8ECE-442B36A66A19}"/>
              </a:ext>
            </a:extLst>
          </p:cNvPr>
          <p:cNvSpPr txBox="1"/>
          <p:nvPr/>
        </p:nvSpPr>
        <p:spPr>
          <a:xfrm>
            <a:off x="9813303" y="6410227"/>
            <a:ext cx="1800520" cy="369332"/>
          </a:xfrm>
          <a:prstGeom prst="rect">
            <a:avLst/>
          </a:prstGeom>
          <a:noFill/>
        </p:spPr>
        <p:txBody>
          <a:bodyPr wrap="square" rtlCol="0">
            <a:spAutoFit/>
          </a:bodyPr>
          <a:lstStyle/>
          <a:p>
            <a:r>
              <a:rPr lang="en-IN" dirty="0"/>
              <a:t>SLIDE 10 OF 36</a:t>
            </a:r>
          </a:p>
        </p:txBody>
      </p:sp>
    </p:spTree>
    <p:extLst>
      <p:ext uri="{BB962C8B-B14F-4D97-AF65-F5344CB8AC3E}">
        <p14:creationId xmlns:p14="http://schemas.microsoft.com/office/powerpoint/2010/main" val="7453438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FA7BD50-A01F-40E7-BAF2-39E16BC1840D}"/>
              </a:ext>
            </a:extLst>
          </p:cNvPr>
          <p:cNvSpPr>
            <a:spLocks noGrp="1"/>
          </p:cNvSpPr>
          <p:nvPr>
            <p:ph idx="1"/>
          </p:nvPr>
        </p:nvSpPr>
        <p:spPr>
          <a:xfrm>
            <a:off x="685800" y="900924"/>
            <a:ext cx="10820400" cy="5579372"/>
          </a:xfrm>
        </p:spPr>
        <p:txBody>
          <a:bodyPr>
            <a:noAutofit/>
          </a:bodyPr>
          <a:lstStyle/>
          <a:p>
            <a:r>
              <a:rPr lang="en-IN" sz="2000" dirty="0">
                <a:latin typeface="Century Gothic" panose="020B0502020202020204" pitchFamily="34" charset="0"/>
              </a:rPr>
              <a:t>We are making use of Git and GitHub as Version Control Tools.</a:t>
            </a:r>
          </a:p>
          <a:p>
            <a:r>
              <a:rPr lang="en-IN" sz="2000" dirty="0">
                <a:latin typeface="Century Gothic" panose="020B0502020202020204" pitchFamily="34" charset="0"/>
              </a:rPr>
              <a:t>Git is a version control system that lets us manage and keep track </a:t>
            </a:r>
          </a:p>
          <a:p>
            <a:pPr marL="0" indent="0">
              <a:buNone/>
            </a:pPr>
            <a:r>
              <a:rPr lang="en-IN" sz="2000" dirty="0">
                <a:latin typeface="Century Gothic" panose="020B0502020202020204" pitchFamily="34" charset="0"/>
              </a:rPr>
              <a:t>of our source code history.</a:t>
            </a:r>
          </a:p>
          <a:p>
            <a:r>
              <a:rPr lang="en-IN" sz="2000" dirty="0">
                <a:latin typeface="Century Gothic" panose="020B0502020202020204" pitchFamily="34" charset="0"/>
              </a:rPr>
              <a:t>GitHub is a cloud-based hosting service that lets us manage Git repositories.</a:t>
            </a:r>
          </a:p>
          <a:p>
            <a:pPr marL="0" indent="0">
              <a:buNone/>
            </a:pPr>
            <a:r>
              <a:rPr lang="en-IN" sz="2000" dirty="0">
                <a:latin typeface="Century Gothic" panose="020B0502020202020204" pitchFamily="34" charset="0"/>
              </a:rPr>
              <a:t>   </a:t>
            </a:r>
            <a:r>
              <a:rPr lang="en-US" sz="2000" dirty="0">
                <a:latin typeface="Century Gothic" panose="020B0502020202020204" pitchFamily="34" charset="0"/>
              </a:rPr>
              <a:t>If there are open-source projects that use Git, then GitHub is designed</a:t>
            </a:r>
          </a:p>
          <a:p>
            <a:pPr marL="0" indent="0">
              <a:buNone/>
            </a:pPr>
            <a:r>
              <a:rPr lang="en-US" sz="2000" dirty="0">
                <a:latin typeface="Century Gothic" panose="020B0502020202020204" pitchFamily="34" charset="0"/>
              </a:rPr>
              <a:t>   to help in managing them.</a:t>
            </a:r>
          </a:p>
          <a:p>
            <a:pPr marL="0" indent="0">
              <a:buNone/>
            </a:pPr>
            <a:r>
              <a:rPr lang="en-US" sz="2000" dirty="0">
                <a:latin typeface="Century Gothic" panose="020B0502020202020204" pitchFamily="34" charset="0"/>
              </a:rPr>
              <a:t>Benefits :</a:t>
            </a:r>
          </a:p>
          <a:p>
            <a:pPr marL="514350" indent="-514350">
              <a:buFont typeface="+mj-lt"/>
              <a:buAutoNum type="romanLcPeriod"/>
            </a:pPr>
            <a:r>
              <a:rPr lang="en-US" sz="2000" dirty="0">
                <a:latin typeface="Century Gothic" panose="020B0502020202020204" pitchFamily="34" charset="0"/>
              </a:rPr>
              <a:t>E</a:t>
            </a:r>
            <a:r>
              <a:rPr lang="en-US" sz="2000" i="0" dirty="0">
                <a:effectLst/>
                <a:latin typeface="Century Gothic" panose="020B0502020202020204" pitchFamily="34" charset="0"/>
              </a:rPr>
              <a:t>asier to contribute to open source projects</a:t>
            </a:r>
          </a:p>
          <a:p>
            <a:pPr marL="514350" indent="-514350">
              <a:buFont typeface="+mj-lt"/>
              <a:buAutoNum type="romanLcPeriod"/>
            </a:pPr>
            <a:r>
              <a:rPr lang="en-US" sz="2000" dirty="0">
                <a:latin typeface="Century Gothic" panose="020B0502020202020204" pitchFamily="34" charset="0"/>
              </a:rPr>
              <a:t>Documentation</a:t>
            </a:r>
          </a:p>
          <a:p>
            <a:pPr marL="514350" indent="-514350">
              <a:buFont typeface="+mj-lt"/>
              <a:buAutoNum type="romanLcPeriod"/>
            </a:pPr>
            <a:r>
              <a:rPr lang="en-US" sz="2000" dirty="0">
                <a:latin typeface="Century Gothic" panose="020B0502020202020204" pitchFamily="34" charset="0"/>
              </a:rPr>
              <a:t>Showcase your work</a:t>
            </a:r>
          </a:p>
          <a:p>
            <a:pPr marL="514350" indent="-514350">
              <a:buFont typeface="+mj-lt"/>
              <a:buAutoNum type="romanLcPeriod"/>
            </a:pPr>
            <a:r>
              <a:rPr lang="en-US" sz="2000" dirty="0">
                <a:latin typeface="Century Gothic" panose="020B0502020202020204" pitchFamily="34" charset="0"/>
              </a:rPr>
              <a:t>Track changes in your code across versions.</a:t>
            </a:r>
          </a:p>
          <a:p>
            <a:pPr marL="514350" indent="-514350">
              <a:buFont typeface="+mj-lt"/>
              <a:buAutoNum type="romanLcPeriod"/>
            </a:pPr>
            <a:r>
              <a:rPr lang="en-US" sz="2000" dirty="0">
                <a:latin typeface="Century Gothic" panose="020B0502020202020204" pitchFamily="34" charset="0"/>
              </a:rPr>
              <a:t>Integrate options</a:t>
            </a:r>
          </a:p>
        </p:txBody>
      </p:sp>
      <p:sp>
        <p:nvSpPr>
          <p:cNvPr id="6" name="TextBox 5">
            <a:extLst>
              <a:ext uri="{FF2B5EF4-FFF2-40B4-BE49-F238E27FC236}">
                <a16:creationId xmlns:a16="http://schemas.microsoft.com/office/drawing/2014/main" id="{9506005B-E7D8-43D4-BB44-916C29E8F71F}"/>
              </a:ext>
            </a:extLst>
          </p:cNvPr>
          <p:cNvSpPr txBox="1"/>
          <p:nvPr/>
        </p:nvSpPr>
        <p:spPr>
          <a:xfrm>
            <a:off x="838985" y="377704"/>
            <a:ext cx="10473180" cy="523220"/>
          </a:xfrm>
          <a:prstGeom prst="rect">
            <a:avLst/>
          </a:prstGeom>
          <a:noFill/>
        </p:spPr>
        <p:txBody>
          <a:bodyPr wrap="square" rtlCol="0">
            <a:spAutoFit/>
          </a:bodyPr>
          <a:lstStyle/>
          <a:p>
            <a:pPr algn="ctr"/>
            <a:r>
              <a:rPr lang="en-IN" sz="2800" dirty="0"/>
              <a:t>Version Control Tools </a:t>
            </a:r>
          </a:p>
        </p:txBody>
      </p:sp>
      <p:pic>
        <p:nvPicPr>
          <p:cNvPr id="8" name="Picture 7">
            <a:extLst>
              <a:ext uri="{FF2B5EF4-FFF2-40B4-BE49-F238E27FC236}">
                <a16:creationId xmlns:a16="http://schemas.microsoft.com/office/drawing/2014/main" id="{44B6F056-79F2-4CF3-A803-6167621ABCC6}"/>
              </a:ext>
            </a:extLst>
          </p:cNvPr>
          <p:cNvPicPr>
            <a:picLocks noChangeAspect="1"/>
          </p:cNvPicPr>
          <p:nvPr/>
        </p:nvPicPr>
        <p:blipFill>
          <a:blip r:embed="rId2"/>
          <a:stretch>
            <a:fillRect/>
          </a:stretch>
        </p:blipFill>
        <p:spPr>
          <a:xfrm>
            <a:off x="9363959" y="120610"/>
            <a:ext cx="2828041" cy="1560627"/>
          </a:xfrm>
          <a:prstGeom prst="rect">
            <a:avLst/>
          </a:prstGeom>
        </p:spPr>
      </p:pic>
      <p:sp>
        <p:nvSpPr>
          <p:cNvPr id="9" name="TextBox 8">
            <a:extLst>
              <a:ext uri="{FF2B5EF4-FFF2-40B4-BE49-F238E27FC236}">
                <a16:creationId xmlns:a16="http://schemas.microsoft.com/office/drawing/2014/main" id="{A1CAA0B7-00A8-4904-8BB6-BD2D612E7F9E}"/>
              </a:ext>
            </a:extLst>
          </p:cNvPr>
          <p:cNvSpPr txBox="1"/>
          <p:nvPr/>
        </p:nvSpPr>
        <p:spPr>
          <a:xfrm>
            <a:off x="9813303" y="6410227"/>
            <a:ext cx="1866507" cy="369332"/>
          </a:xfrm>
          <a:prstGeom prst="rect">
            <a:avLst/>
          </a:prstGeom>
          <a:noFill/>
        </p:spPr>
        <p:txBody>
          <a:bodyPr wrap="square" rtlCol="0">
            <a:spAutoFit/>
          </a:bodyPr>
          <a:lstStyle/>
          <a:p>
            <a:r>
              <a:rPr lang="en-IN" dirty="0"/>
              <a:t>SLIDE 11 OF 36</a:t>
            </a:r>
          </a:p>
        </p:txBody>
      </p:sp>
    </p:spTree>
    <p:extLst>
      <p:ext uri="{BB962C8B-B14F-4D97-AF65-F5344CB8AC3E}">
        <p14:creationId xmlns:p14="http://schemas.microsoft.com/office/powerpoint/2010/main" val="3631358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ECC9B5-32E6-4A6F-B893-B996C89F2F9B}"/>
              </a:ext>
            </a:extLst>
          </p:cNvPr>
          <p:cNvSpPr>
            <a:spLocks noGrp="1"/>
          </p:cNvSpPr>
          <p:nvPr>
            <p:ph idx="1"/>
          </p:nvPr>
        </p:nvSpPr>
        <p:spPr>
          <a:xfrm>
            <a:off x="459556" y="593890"/>
            <a:ext cx="10820400" cy="2253005"/>
          </a:xfrm>
        </p:spPr>
        <p:txBody>
          <a:bodyPr/>
          <a:lstStyle/>
          <a:p>
            <a:pPr marL="0" indent="0">
              <a:buNone/>
            </a:pPr>
            <a:r>
              <a:rPr lang="en-US" sz="2400" dirty="0">
                <a:latin typeface="Century Gothic" panose="020B0502020202020204" pitchFamily="34" charset="0"/>
              </a:rPr>
              <a:t>Status : </a:t>
            </a:r>
          </a:p>
          <a:p>
            <a:r>
              <a:rPr lang="en-US" sz="2400" dirty="0">
                <a:latin typeface="Century Gothic" panose="020B0502020202020204" pitchFamily="34" charset="0"/>
              </a:rPr>
              <a:t>Installed Git Bash</a:t>
            </a:r>
          </a:p>
          <a:p>
            <a:r>
              <a:rPr lang="en-US" sz="2400" dirty="0">
                <a:latin typeface="Century Gothic" panose="020B0502020202020204" pitchFamily="34" charset="0"/>
              </a:rPr>
              <a:t>Learnt the features and usage of Git</a:t>
            </a:r>
          </a:p>
          <a:p>
            <a:r>
              <a:rPr lang="en-IN" sz="2400" dirty="0">
                <a:latin typeface="Century Gothic" panose="020B0502020202020204" pitchFamily="34" charset="0"/>
              </a:rPr>
              <a:t>Created branches </a:t>
            </a:r>
          </a:p>
          <a:p>
            <a:r>
              <a:rPr lang="en-US" sz="2400" dirty="0">
                <a:latin typeface="Century Gothic" panose="020B0502020202020204" pitchFamily="34" charset="0"/>
              </a:rPr>
              <a:t>Pushed and committed all files to the remote repository</a:t>
            </a:r>
            <a:endParaRPr lang="en-IN" sz="2400" dirty="0">
              <a:latin typeface="Century Gothic" panose="020B0502020202020204" pitchFamily="34" charset="0"/>
            </a:endParaRPr>
          </a:p>
          <a:p>
            <a:pPr marL="0" indent="0">
              <a:buNone/>
            </a:pPr>
            <a:endParaRPr lang="en-US" sz="2400" dirty="0">
              <a:latin typeface="Century Gothic" panose="020B0502020202020204" pitchFamily="34" charset="0"/>
            </a:endParaRPr>
          </a:p>
        </p:txBody>
      </p:sp>
      <p:pic>
        <p:nvPicPr>
          <p:cNvPr id="5" name="Picture 4">
            <a:extLst>
              <a:ext uri="{FF2B5EF4-FFF2-40B4-BE49-F238E27FC236}">
                <a16:creationId xmlns:a16="http://schemas.microsoft.com/office/drawing/2014/main" id="{9F7BF842-3CA9-43EB-A06E-2DB3D8C91651}"/>
              </a:ext>
            </a:extLst>
          </p:cNvPr>
          <p:cNvPicPr>
            <a:picLocks noChangeAspect="1"/>
          </p:cNvPicPr>
          <p:nvPr/>
        </p:nvPicPr>
        <p:blipFill>
          <a:blip r:embed="rId2"/>
          <a:stretch>
            <a:fillRect/>
          </a:stretch>
        </p:blipFill>
        <p:spPr>
          <a:xfrm>
            <a:off x="2003589" y="2997725"/>
            <a:ext cx="7004116" cy="3520976"/>
          </a:xfrm>
          <a:prstGeom prst="rect">
            <a:avLst/>
          </a:prstGeom>
        </p:spPr>
      </p:pic>
      <p:sp>
        <p:nvSpPr>
          <p:cNvPr id="7" name="TextBox 6">
            <a:extLst>
              <a:ext uri="{FF2B5EF4-FFF2-40B4-BE49-F238E27FC236}">
                <a16:creationId xmlns:a16="http://schemas.microsoft.com/office/drawing/2014/main" id="{C561136D-F8EC-4499-B5EC-26C2BD5EE8B1}"/>
              </a:ext>
            </a:extLst>
          </p:cNvPr>
          <p:cNvSpPr txBox="1"/>
          <p:nvPr/>
        </p:nvSpPr>
        <p:spPr>
          <a:xfrm>
            <a:off x="9813303" y="6410227"/>
            <a:ext cx="1866507" cy="369332"/>
          </a:xfrm>
          <a:prstGeom prst="rect">
            <a:avLst/>
          </a:prstGeom>
          <a:noFill/>
        </p:spPr>
        <p:txBody>
          <a:bodyPr wrap="square" rtlCol="0">
            <a:spAutoFit/>
          </a:bodyPr>
          <a:lstStyle/>
          <a:p>
            <a:r>
              <a:rPr lang="en-IN" dirty="0"/>
              <a:t>SLIDE 12 OF 36</a:t>
            </a:r>
          </a:p>
        </p:txBody>
      </p:sp>
    </p:spTree>
    <p:extLst>
      <p:ext uri="{BB962C8B-B14F-4D97-AF65-F5344CB8AC3E}">
        <p14:creationId xmlns:p14="http://schemas.microsoft.com/office/powerpoint/2010/main" val="62747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B4E44E-0E92-40E9-850E-FF652043790B}"/>
              </a:ext>
            </a:extLst>
          </p:cNvPr>
          <p:cNvSpPr>
            <a:spLocks noGrp="1"/>
          </p:cNvSpPr>
          <p:nvPr>
            <p:ph idx="1"/>
          </p:nvPr>
        </p:nvSpPr>
        <p:spPr>
          <a:xfrm>
            <a:off x="685800" y="1206632"/>
            <a:ext cx="10820400" cy="5012054"/>
          </a:xfrm>
        </p:spPr>
        <p:txBody>
          <a:bodyPr/>
          <a:lstStyle/>
          <a:p>
            <a:r>
              <a:rPr lang="en-IN" dirty="0"/>
              <a:t>Docker is being used as Container Management tool.</a:t>
            </a:r>
          </a:p>
          <a:p>
            <a:r>
              <a:rPr lang="en-US" b="0" i="0" dirty="0">
                <a:effectLst/>
              </a:rPr>
              <a:t>Docker is an open platform for developing, shipping, and running applications. Docker enables you to separate your applications from your infrastructure so you can deliver software quickly. With Docker, you can manage your infrastructure in the same ways you manage your applications.</a:t>
            </a:r>
            <a:r>
              <a:rPr lang="en-IN" dirty="0"/>
              <a:t>                                                      </a:t>
            </a:r>
          </a:p>
        </p:txBody>
      </p:sp>
      <p:sp>
        <p:nvSpPr>
          <p:cNvPr id="5" name="TextBox 4">
            <a:extLst>
              <a:ext uri="{FF2B5EF4-FFF2-40B4-BE49-F238E27FC236}">
                <a16:creationId xmlns:a16="http://schemas.microsoft.com/office/drawing/2014/main" id="{FAE6F85D-BDC8-422E-AE77-50E78F80E691}"/>
              </a:ext>
            </a:extLst>
          </p:cNvPr>
          <p:cNvSpPr txBox="1"/>
          <p:nvPr/>
        </p:nvSpPr>
        <p:spPr>
          <a:xfrm>
            <a:off x="685799" y="454649"/>
            <a:ext cx="10820399" cy="523220"/>
          </a:xfrm>
          <a:prstGeom prst="rect">
            <a:avLst/>
          </a:prstGeom>
          <a:noFill/>
        </p:spPr>
        <p:txBody>
          <a:bodyPr wrap="square" rtlCol="0">
            <a:spAutoFit/>
          </a:bodyPr>
          <a:lstStyle/>
          <a:p>
            <a:pPr algn="ctr"/>
            <a:r>
              <a:rPr lang="en-IN" sz="2800" dirty="0"/>
              <a:t>Container Management Tool</a:t>
            </a:r>
          </a:p>
        </p:txBody>
      </p:sp>
      <p:sp>
        <p:nvSpPr>
          <p:cNvPr id="8" name="TextBox 7">
            <a:extLst>
              <a:ext uri="{FF2B5EF4-FFF2-40B4-BE49-F238E27FC236}">
                <a16:creationId xmlns:a16="http://schemas.microsoft.com/office/drawing/2014/main" id="{0B775AE9-8765-4B8E-B2C0-E5A0510F96B6}"/>
              </a:ext>
            </a:extLst>
          </p:cNvPr>
          <p:cNvSpPr txBox="1"/>
          <p:nvPr/>
        </p:nvSpPr>
        <p:spPr>
          <a:xfrm rot="10800000" flipH="1" flipV="1">
            <a:off x="6225771" y="3365369"/>
            <a:ext cx="5280427" cy="2062103"/>
          </a:xfrm>
          <a:prstGeom prst="rect">
            <a:avLst/>
          </a:prstGeom>
          <a:noFill/>
        </p:spPr>
        <p:txBody>
          <a:bodyPr wrap="square" rtlCol="0">
            <a:spAutoFit/>
          </a:bodyPr>
          <a:lstStyle/>
          <a:p>
            <a:r>
              <a:rPr lang="en-IN" sz="2200" dirty="0"/>
              <a:t>Benefits :</a:t>
            </a:r>
          </a:p>
          <a:p>
            <a:pPr marL="400050" indent="-400050">
              <a:buFont typeface="+mj-lt"/>
              <a:buAutoNum type="romanLcPeriod"/>
            </a:pPr>
            <a:r>
              <a:rPr lang="en-IN" sz="2200" dirty="0"/>
              <a:t>Portability and flexibility</a:t>
            </a:r>
          </a:p>
          <a:p>
            <a:pPr marL="400050" indent="-400050">
              <a:buFont typeface="+mj-lt"/>
              <a:buAutoNum type="romanLcPeriod"/>
            </a:pPr>
            <a:r>
              <a:rPr lang="en-IN" sz="2200" dirty="0"/>
              <a:t>Increased productivity</a:t>
            </a:r>
          </a:p>
          <a:p>
            <a:pPr marL="400050" indent="-400050">
              <a:buFont typeface="+mj-lt"/>
              <a:buAutoNum type="romanLcPeriod"/>
            </a:pPr>
            <a:r>
              <a:rPr lang="en-IN" sz="2200" dirty="0"/>
              <a:t>Multi-cloud capacity</a:t>
            </a:r>
          </a:p>
          <a:p>
            <a:pPr marL="400050" indent="-400050">
              <a:buFont typeface="+mj-lt"/>
              <a:buAutoNum type="romanLcPeriod"/>
            </a:pPr>
            <a:r>
              <a:rPr lang="en-IN" sz="2200" dirty="0"/>
              <a:t>Open source</a:t>
            </a:r>
          </a:p>
          <a:p>
            <a:endParaRPr lang="en-IN" dirty="0"/>
          </a:p>
        </p:txBody>
      </p:sp>
      <p:pic>
        <p:nvPicPr>
          <p:cNvPr id="10" name="Picture 9">
            <a:extLst>
              <a:ext uri="{FF2B5EF4-FFF2-40B4-BE49-F238E27FC236}">
                <a16:creationId xmlns:a16="http://schemas.microsoft.com/office/drawing/2014/main" id="{89AF7C5F-4564-46E9-A2C2-5ACE505D1A84}"/>
              </a:ext>
            </a:extLst>
          </p:cNvPr>
          <p:cNvPicPr>
            <a:picLocks noChangeAspect="1"/>
          </p:cNvPicPr>
          <p:nvPr/>
        </p:nvPicPr>
        <p:blipFill>
          <a:blip r:embed="rId2"/>
          <a:stretch>
            <a:fillRect/>
          </a:stretch>
        </p:blipFill>
        <p:spPr>
          <a:xfrm>
            <a:off x="10836870" y="-5343"/>
            <a:ext cx="1338656" cy="1289311"/>
          </a:xfrm>
          <a:prstGeom prst="rect">
            <a:avLst/>
          </a:prstGeom>
        </p:spPr>
      </p:pic>
      <p:pic>
        <p:nvPicPr>
          <p:cNvPr id="4" name="Picture 3">
            <a:extLst>
              <a:ext uri="{FF2B5EF4-FFF2-40B4-BE49-F238E27FC236}">
                <a16:creationId xmlns:a16="http://schemas.microsoft.com/office/drawing/2014/main" id="{05841570-03E3-4A19-8FFD-1F38CF6BADD5}"/>
              </a:ext>
            </a:extLst>
          </p:cNvPr>
          <p:cNvPicPr>
            <a:picLocks noChangeAspect="1"/>
          </p:cNvPicPr>
          <p:nvPr/>
        </p:nvPicPr>
        <p:blipFill rotWithShape="1">
          <a:blip r:embed="rId3"/>
          <a:srcRect l="17783" t="26916" r="18464" b="15052"/>
          <a:stretch/>
        </p:blipFill>
        <p:spPr>
          <a:xfrm>
            <a:off x="611805" y="3233393"/>
            <a:ext cx="5354425" cy="2853317"/>
          </a:xfrm>
          <a:prstGeom prst="rect">
            <a:avLst/>
          </a:prstGeom>
        </p:spPr>
      </p:pic>
      <p:sp>
        <p:nvSpPr>
          <p:cNvPr id="11" name="TextBox 10">
            <a:extLst>
              <a:ext uri="{FF2B5EF4-FFF2-40B4-BE49-F238E27FC236}">
                <a16:creationId xmlns:a16="http://schemas.microsoft.com/office/drawing/2014/main" id="{8B39564C-D387-4729-B410-31515771D608}"/>
              </a:ext>
            </a:extLst>
          </p:cNvPr>
          <p:cNvSpPr txBox="1"/>
          <p:nvPr/>
        </p:nvSpPr>
        <p:spPr>
          <a:xfrm>
            <a:off x="9813303" y="6410227"/>
            <a:ext cx="1866507" cy="369332"/>
          </a:xfrm>
          <a:prstGeom prst="rect">
            <a:avLst/>
          </a:prstGeom>
          <a:noFill/>
        </p:spPr>
        <p:txBody>
          <a:bodyPr wrap="square" rtlCol="0">
            <a:spAutoFit/>
          </a:bodyPr>
          <a:lstStyle/>
          <a:p>
            <a:r>
              <a:rPr lang="en-IN" dirty="0"/>
              <a:t>SLIDE 13 OF 36</a:t>
            </a:r>
          </a:p>
        </p:txBody>
      </p:sp>
    </p:spTree>
    <p:extLst>
      <p:ext uri="{BB962C8B-B14F-4D97-AF65-F5344CB8AC3E}">
        <p14:creationId xmlns:p14="http://schemas.microsoft.com/office/powerpoint/2010/main" val="3181662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7C597A-AD2B-40DF-972B-9DB964A35AD7}"/>
              </a:ext>
            </a:extLst>
          </p:cNvPr>
          <p:cNvSpPr>
            <a:spLocks noGrp="1"/>
          </p:cNvSpPr>
          <p:nvPr>
            <p:ph idx="1"/>
          </p:nvPr>
        </p:nvSpPr>
        <p:spPr>
          <a:xfrm>
            <a:off x="552450" y="603100"/>
            <a:ext cx="10820400" cy="1892450"/>
          </a:xfrm>
        </p:spPr>
        <p:txBody>
          <a:bodyPr>
            <a:normAutofit/>
          </a:bodyPr>
          <a:lstStyle/>
          <a:p>
            <a:pPr marL="0" indent="0">
              <a:buNone/>
            </a:pPr>
            <a:r>
              <a:rPr lang="en-IN" sz="2200" dirty="0"/>
              <a:t>Status : </a:t>
            </a:r>
          </a:p>
          <a:p>
            <a:r>
              <a:rPr lang="en-IN" dirty="0"/>
              <a:t>Docker containers are created for php and </a:t>
            </a:r>
            <a:r>
              <a:rPr lang="en-IN" dirty="0" err="1"/>
              <a:t>apache</a:t>
            </a:r>
            <a:r>
              <a:rPr lang="en-IN" dirty="0"/>
              <a:t>. </a:t>
            </a:r>
          </a:p>
          <a:p>
            <a:r>
              <a:rPr lang="en-IN" dirty="0"/>
              <a:t>Docker compose and </a:t>
            </a:r>
            <a:r>
              <a:rPr lang="en-IN" dirty="0" err="1"/>
              <a:t>docker.yml</a:t>
            </a:r>
            <a:r>
              <a:rPr lang="en-IN" dirty="0"/>
              <a:t> files are created. </a:t>
            </a:r>
          </a:p>
          <a:p>
            <a:r>
              <a:rPr lang="en-IN" dirty="0"/>
              <a:t>The container is running successfully.</a:t>
            </a:r>
          </a:p>
        </p:txBody>
      </p:sp>
      <p:pic>
        <p:nvPicPr>
          <p:cNvPr id="5" name="Picture 4">
            <a:extLst>
              <a:ext uri="{FF2B5EF4-FFF2-40B4-BE49-F238E27FC236}">
                <a16:creationId xmlns:a16="http://schemas.microsoft.com/office/drawing/2014/main" id="{5EA66806-5AD4-4BD5-A585-DBC0BCB57761}"/>
              </a:ext>
            </a:extLst>
          </p:cNvPr>
          <p:cNvPicPr>
            <a:picLocks noChangeAspect="1"/>
          </p:cNvPicPr>
          <p:nvPr/>
        </p:nvPicPr>
        <p:blipFill rotWithShape="1">
          <a:blip r:embed="rId2"/>
          <a:srcRect l="-788" r="54331" b="67804"/>
          <a:stretch/>
        </p:blipFill>
        <p:spPr>
          <a:xfrm>
            <a:off x="1195633" y="2495550"/>
            <a:ext cx="8324850" cy="4010025"/>
          </a:xfrm>
          <a:prstGeom prst="rect">
            <a:avLst/>
          </a:prstGeom>
        </p:spPr>
      </p:pic>
      <p:sp>
        <p:nvSpPr>
          <p:cNvPr id="7" name="TextBox 6">
            <a:extLst>
              <a:ext uri="{FF2B5EF4-FFF2-40B4-BE49-F238E27FC236}">
                <a16:creationId xmlns:a16="http://schemas.microsoft.com/office/drawing/2014/main" id="{73A6A557-29A5-45F5-8F74-ABB9937CB618}"/>
              </a:ext>
            </a:extLst>
          </p:cNvPr>
          <p:cNvSpPr txBox="1"/>
          <p:nvPr/>
        </p:nvSpPr>
        <p:spPr>
          <a:xfrm>
            <a:off x="9813303" y="6410227"/>
            <a:ext cx="1866507" cy="369332"/>
          </a:xfrm>
          <a:prstGeom prst="rect">
            <a:avLst/>
          </a:prstGeom>
          <a:noFill/>
        </p:spPr>
        <p:txBody>
          <a:bodyPr wrap="square" rtlCol="0">
            <a:spAutoFit/>
          </a:bodyPr>
          <a:lstStyle/>
          <a:p>
            <a:r>
              <a:rPr lang="en-IN" dirty="0"/>
              <a:t>SLIDE 14 OF 36</a:t>
            </a:r>
          </a:p>
        </p:txBody>
      </p:sp>
    </p:spTree>
    <p:extLst>
      <p:ext uri="{BB962C8B-B14F-4D97-AF65-F5344CB8AC3E}">
        <p14:creationId xmlns:p14="http://schemas.microsoft.com/office/powerpoint/2010/main" val="37086743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7446FA-3124-4810-B633-E9F1971DDDF8}"/>
              </a:ext>
            </a:extLst>
          </p:cNvPr>
          <p:cNvSpPr>
            <a:spLocks noGrp="1"/>
          </p:cNvSpPr>
          <p:nvPr>
            <p:ph idx="1"/>
          </p:nvPr>
        </p:nvSpPr>
        <p:spPr>
          <a:xfrm>
            <a:off x="685800" y="1461353"/>
            <a:ext cx="10820400" cy="1706053"/>
          </a:xfrm>
        </p:spPr>
        <p:txBody>
          <a:bodyPr>
            <a:normAutofit/>
          </a:bodyPr>
          <a:lstStyle/>
          <a:p>
            <a:r>
              <a:rPr lang="en-IN" dirty="0"/>
              <a:t>We are making use of Jenkins for Deployment.</a:t>
            </a:r>
          </a:p>
          <a:p>
            <a:r>
              <a:rPr lang="en-US" dirty="0"/>
              <a:t>Jenkins is an open-source server that is written entirely in Java. It lets you execute a series of actions to achieve the continuous integration process, that too in an automated fashion.</a:t>
            </a:r>
            <a:endParaRPr lang="en-IN" dirty="0"/>
          </a:p>
          <a:p>
            <a:pPr marL="0" indent="0">
              <a:buNone/>
            </a:pPr>
            <a:endParaRPr lang="en-IN" dirty="0"/>
          </a:p>
          <a:p>
            <a:pPr marL="0" indent="0">
              <a:buNone/>
            </a:pPr>
            <a:endParaRPr lang="en-IN" dirty="0"/>
          </a:p>
          <a:p>
            <a:pPr marL="0" indent="0">
              <a:buNone/>
            </a:pPr>
            <a:endParaRPr lang="en-IN" dirty="0"/>
          </a:p>
        </p:txBody>
      </p:sp>
      <p:sp>
        <p:nvSpPr>
          <p:cNvPr id="5" name="TextBox 4">
            <a:extLst>
              <a:ext uri="{FF2B5EF4-FFF2-40B4-BE49-F238E27FC236}">
                <a16:creationId xmlns:a16="http://schemas.microsoft.com/office/drawing/2014/main" id="{855DD627-1549-4D4D-A8C8-89B488DDD54D}"/>
              </a:ext>
            </a:extLst>
          </p:cNvPr>
          <p:cNvSpPr txBox="1"/>
          <p:nvPr/>
        </p:nvSpPr>
        <p:spPr>
          <a:xfrm>
            <a:off x="3553905" y="650449"/>
            <a:ext cx="4355184" cy="523220"/>
          </a:xfrm>
          <a:prstGeom prst="rect">
            <a:avLst/>
          </a:prstGeom>
          <a:noFill/>
        </p:spPr>
        <p:txBody>
          <a:bodyPr wrap="square" rtlCol="0">
            <a:spAutoFit/>
          </a:bodyPr>
          <a:lstStyle/>
          <a:p>
            <a:pPr algn="ctr"/>
            <a:r>
              <a:rPr lang="en-IN" sz="2800" dirty="0"/>
              <a:t>CI/Deployment Tool</a:t>
            </a:r>
          </a:p>
        </p:txBody>
      </p:sp>
      <p:pic>
        <p:nvPicPr>
          <p:cNvPr id="7" name="Picture 6">
            <a:extLst>
              <a:ext uri="{FF2B5EF4-FFF2-40B4-BE49-F238E27FC236}">
                <a16:creationId xmlns:a16="http://schemas.microsoft.com/office/drawing/2014/main" id="{F948B10D-DD89-4526-84E5-ECE70C5719A0}"/>
              </a:ext>
            </a:extLst>
          </p:cNvPr>
          <p:cNvPicPr>
            <a:picLocks noChangeAspect="1"/>
          </p:cNvPicPr>
          <p:nvPr/>
        </p:nvPicPr>
        <p:blipFill>
          <a:blip r:embed="rId2"/>
          <a:stretch>
            <a:fillRect/>
          </a:stretch>
        </p:blipFill>
        <p:spPr>
          <a:xfrm>
            <a:off x="8638095" y="0"/>
            <a:ext cx="3553905" cy="1244338"/>
          </a:xfrm>
          <a:prstGeom prst="rect">
            <a:avLst/>
          </a:prstGeom>
        </p:spPr>
      </p:pic>
      <p:pic>
        <p:nvPicPr>
          <p:cNvPr id="9" name="Picture 8">
            <a:extLst>
              <a:ext uri="{FF2B5EF4-FFF2-40B4-BE49-F238E27FC236}">
                <a16:creationId xmlns:a16="http://schemas.microsoft.com/office/drawing/2014/main" id="{150ADDFD-861D-454C-AE23-7D42EC0B5DB2}"/>
              </a:ext>
            </a:extLst>
          </p:cNvPr>
          <p:cNvPicPr>
            <a:picLocks noChangeAspect="1"/>
          </p:cNvPicPr>
          <p:nvPr/>
        </p:nvPicPr>
        <p:blipFill>
          <a:blip r:embed="rId3"/>
          <a:stretch>
            <a:fillRect/>
          </a:stretch>
        </p:blipFill>
        <p:spPr>
          <a:xfrm>
            <a:off x="5370137" y="3333614"/>
            <a:ext cx="6096000" cy="2720213"/>
          </a:xfrm>
          <a:prstGeom prst="rect">
            <a:avLst/>
          </a:prstGeom>
        </p:spPr>
      </p:pic>
      <p:sp>
        <p:nvSpPr>
          <p:cNvPr id="2" name="TextBox 1">
            <a:extLst>
              <a:ext uri="{FF2B5EF4-FFF2-40B4-BE49-F238E27FC236}">
                <a16:creationId xmlns:a16="http://schemas.microsoft.com/office/drawing/2014/main" id="{C2FE1DCB-1E49-4DD1-A844-8C25CE3ED0AC}"/>
              </a:ext>
            </a:extLst>
          </p:cNvPr>
          <p:cNvSpPr txBox="1"/>
          <p:nvPr/>
        </p:nvSpPr>
        <p:spPr>
          <a:xfrm>
            <a:off x="725863" y="3955057"/>
            <a:ext cx="4675696" cy="2062103"/>
          </a:xfrm>
          <a:prstGeom prst="rect">
            <a:avLst/>
          </a:prstGeom>
          <a:noFill/>
        </p:spPr>
        <p:txBody>
          <a:bodyPr wrap="square" rtlCol="0">
            <a:spAutoFit/>
          </a:bodyPr>
          <a:lstStyle/>
          <a:p>
            <a:pPr marL="0" indent="0">
              <a:buNone/>
            </a:pPr>
            <a:r>
              <a:rPr lang="en-IN" sz="2200" dirty="0"/>
              <a:t>Benefits:</a:t>
            </a:r>
          </a:p>
          <a:p>
            <a:pPr marL="514350" indent="-514350">
              <a:buFont typeface="+mj-lt"/>
              <a:buAutoNum type="romanLcPeriod"/>
            </a:pPr>
            <a:r>
              <a:rPr lang="en-IN" sz="2200" dirty="0"/>
              <a:t>Open source and user friendly</a:t>
            </a:r>
          </a:p>
          <a:p>
            <a:pPr marL="514350" indent="-514350">
              <a:buFont typeface="+mj-lt"/>
              <a:buAutoNum type="romanLcPeriod"/>
            </a:pPr>
            <a:r>
              <a:rPr lang="en-IN" sz="2200" dirty="0"/>
              <a:t>Easily Configurable</a:t>
            </a:r>
          </a:p>
          <a:p>
            <a:pPr marL="514350" indent="-514350">
              <a:buFont typeface="+mj-lt"/>
              <a:buAutoNum type="romanLcPeriod"/>
            </a:pPr>
            <a:r>
              <a:rPr lang="en-IN" sz="2200" dirty="0"/>
              <a:t>Platform Independent</a:t>
            </a:r>
          </a:p>
          <a:p>
            <a:endParaRPr lang="en-IN" dirty="0"/>
          </a:p>
        </p:txBody>
      </p:sp>
      <p:sp>
        <p:nvSpPr>
          <p:cNvPr id="10" name="TextBox 9">
            <a:extLst>
              <a:ext uri="{FF2B5EF4-FFF2-40B4-BE49-F238E27FC236}">
                <a16:creationId xmlns:a16="http://schemas.microsoft.com/office/drawing/2014/main" id="{FF26D465-51F3-4AB8-976D-32E76A275482}"/>
              </a:ext>
            </a:extLst>
          </p:cNvPr>
          <p:cNvSpPr txBox="1"/>
          <p:nvPr/>
        </p:nvSpPr>
        <p:spPr>
          <a:xfrm>
            <a:off x="9813303" y="6410227"/>
            <a:ext cx="1866507" cy="369332"/>
          </a:xfrm>
          <a:prstGeom prst="rect">
            <a:avLst/>
          </a:prstGeom>
          <a:noFill/>
        </p:spPr>
        <p:txBody>
          <a:bodyPr wrap="square" rtlCol="0">
            <a:spAutoFit/>
          </a:bodyPr>
          <a:lstStyle/>
          <a:p>
            <a:r>
              <a:rPr lang="en-IN" dirty="0"/>
              <a:t>SLIDE 15 OF 36</a:t>
            </a:r>
          </a:p>
        </p:txBody>
      </p:sp>
    </p:spTree>
    <p:extLst>
      <p:ext uri="{BB962C8B-B14F-4D97-AF65-F5344CB8AC3E}">
        <p14:creationId xmlns:p14="http://schemas.microsoft.com/office/powerpoint/2010/main" val="29614873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231681-C361-4D3C-B629-57ABD2095B99}"/>
              </a:ext>
            </a:extLst>
          </p:cNvPr>
          <p:cNvSpPr>
            <a:spLocks noGrp="1"/>
          </p:cNvSpPr>
          <p:nvPr>
            <p:ph idx="1"/>
          </p:nvPr>
        </p:nvSpPr>
        <p:spPr>
          <a:xfrm>
            <a:off x="685800" y="639137"/>
            <a:ext cx="10820400" cy="2393937"/>
          </a:xfrm>
        </p:spPr>
        <p:txBody>
          <a:bodyPr/>
          <a:lstStyle/>
          <a:p>
            <a:pPr marL="0" indent="0">
              <a:buNone/>
            </a:pPr>
            <a:r>
              <a:rPr lang="en-IN" dirty="0"/>
              <a:t>Status :</a:t>
            </a:r>
          </a:p>
          <a:p>
            <a:r>
              <a:rPr lang="en-IN" dirty="0"/>
              <a:t>Integrated Jenkins with Git and Selenium</a:t>
            </a:r>
          </a:p>
          <a:p>
            <a:r>
              <a:rPr lang="en-IN" dirty="0"/>
              <a:t>Received test scripts from Selenium and built them.</a:t>
            </a:r>
          </a:p>
          <a:p>
            <a:r>
              <a:rPr lang="en-IN" dirty="0"/>
              <a:t>All the files are building successfully.</a:t>
            </a:r>
          </a:p>
          <a:p>
            <a:pPr marL="0" indent="0">
              <a:buNone/>
            </a:pPr>
            <a:endParaRPr lang="en-IN" dirty="0"/>
          </a:p>
        </p:txBody>
      </p:sp>
      <p:pic>
        <p:nvPicPr>
          <p:cNvPr id="5" name="Picture 4">
            <a:extLst>
              <a:ext uri="{FF2B5EF4-FFF2-40B4-BE49-F238E27FC236}">
                <a16:creationId xmlns:a16="http://schemas.microsoft.com/office/drawing/2014/main" id="{23D137B0-D477-4111-A858-F4DF5C7594E9}"/>
              </a:ext>
            </a:extLst>
          </p:cNvPr>
          <p:cNvPicPr>
            <a:picLocks noChangeAspect="1"/>
          </p:cNvPicPr>
          <p:nvPr/>
        </p:nvPicPr>
        <p:blipFill rotWithShape="1">
          <a:blip r:embed="rId2"/>
          <a:srcRect t="8603" b="5505"/>
          <a:stretch/>
        </p:blipFill>
        <p:spPr>
          <a:xfrm>
            <a:off x="1923068" y="2452089"/>
            <a:ext cx="7579151" cy="4165527"/>
          </a:xfrm>
          <a:prstGeom prst="rect">
            <a:avLst/>
          </a:prstGeom>
        </p:spPr>
      </p:pic>
      <p:sp>
        <p:nvSpPr>
          <p:cNvPr id="6" name="TextBox 5">
            <a:extLst>
              <a:ext uri="{FF2B5EF4-FFF2-40B4-BE49-F238E27FC236}">
                <a16:creationId xmlns:a16="http://schemas.microsoft.com/office/drawing/2014/main" id="{955AAF1E-7998-4FEE-A8E8-37AFC15E97FA}"/>
              </a:ext>
            </a:extLst>
          </p:cNvPr>
          <p:cNvSpPr txBox="1"/>
          <p:nvPr/>
        </p:nvSpPr>
        <p:spPr>
          <a:xfrm>
            <a:off x="9813303" y="6410227"/>
            <a:ext cx="1866507" cy="369332"/>
          </a:xfrm>
          <a:prstGeom prst="rect">
            <a:avLst/>
          </a:prstGeom>
          <a:noFill/>
        </p:spPr>
        <p:txBody>
          <a:bodyPr wrap="square" rtlCol="0">
            <a:spAutoFit/>
          </a:bodyPr>
          <a:lstStyle/>
          <a:p>
            <a:r>
              <a:rPr lang="en-IN" dirty="0"/>
              <a:t>SLIDE 16 OF 36</a:t>
            </a:r>
          </a:p>
        </p:txBody>
      </p:sp>
    </p:spTree>
    <p:extLst>
      <p:ext uri="{BB962C8B-B14F-4D97-AF65-F5344CB8AC3E}">
        <p14:creationId xmlns:p14="http://schemas.microsoft.com/office/powerpoint/2010/main" val="40301638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D0FF98-4653-478F-BCA9-341906A46373}"/>
              </a:ext>
            </a:extLst>
          </p:cNvPr>
          <p:cNvSpPr>
            <a:spLocks noGrp="1"/>
          </p:cNvSpPr>
          <p:nvPr>
            <p:ph idx="1"/>
          </p:nvPr>
        </p:nvSpPr>
        <p:spPr>
          <a:xfrm>
            <a:off x="685800" y="1041694"/>
            <a:ext cx="10820400" cy="5566496"/>
          </a:xfrm>
        </p:spPr>
        <p:txBody>
          <a:bodyPr>
            <a:normAutofit/>
          </a:bodyPr>
          <a:lstStyle/>
          <a:p>
            <a:r>
              <a:rPr lang="en-IN" dirty="0">
                <a:latin typeface="Century Gothic" panose="020B0502020202020204" pitchFamily="34" charset="0"/>
              </a:rPr>
              <a:t>The testing tool we are using is Selenium.</a:t>
            </a:r>
          </a:p>
          <a:p>
            <a:r>
              <a:rPr lang="en-US" b="0" i="0" dirty="0">
                <a:effectLst/>
                <a:latin typeface="Century Gothic" panose="020B0502020202020204" pitchFamily="34" charset="0"/>
              </a:rPr>
              <a:t>Selenium is an open-source tool that automates web browsers. It provides</a:t>
            </a:r>
          </a:p>
          <a:p>
            <a:pPr marL="0" indent="0">
              <a:buNone/>
            </a:pPr>
            <a:r>
              <a:rPr lang="en-US" dirty="0">
                <a:latin typeface="Century Gothic" panose="020B0502020202020204" pitchFamily="34" charset="0"/>
              </a:rPr>
              <a:t>  </a:t>
            </a:r>
            <a:r>
              <a:rPr lang="en-US" b="0" i="0" dirty="0">
                <a:effectLst/>
                <a:latin typeface="Century Gothic" panose="020B0502020202020204" pitchFamily="34" charset="0"/>
              </a:rPr>
              <a:t> a single interface that lets you write test scripts in various programming</a:t>
            </a:r>
          </a:p>
          <a:p>
            <a:pPr marL="0" indent="0">
              <a:buNone/>
            </a:pPr>
            <a:r>
              <a:rPr lang="en-US" b="0" i="0" dirty="0">
                <a:effectLst/>
                <a:latin typeface="Century Gothic" panose="020B0502020202020204" pitchFamily="34" charset="0"/>
              </a:rPr>
              <a:t>   languages.</a:t>
            </a:r>
          </a:p>
          <a:p>
            <a:pPr marL="0" indent="0">
              <a:buNone/>
            </a:pPr>
            <a:r>
              <a:rPr lang="en-US" dirty="0">
                <a:latin typeface="Century Gothic" panose="020B0502020202020204" pitchFamily="34" charset="0"/>
              </a:rPr>
              <a:t>Benefits :</a:t>
            </a:r>
          </a:p>
          <a:p>
            <a:pPr marL="514350" indent="-514350">
              <a:buFont typeface="+mj-lt"/>
              <a:buAutoNum type="romanLcPeriod"/>
            </a:pPr>
            <a:r>
              <a:rPr lang="en-US" dirty="0">
                <a:latin typeface="Century Gothic" panose="020B0502020202020204" pitchFamily="34" charset="0"/>
              </a:rPr>
              <a:t>Open source software</a:t>
            </a:r>
          </a:p>
          <a:p>
            <a:pPr marL="514350" indent="-514350">
              <a:buFont typeface="+mj-lt"/>
              <a:buAutoNum type="romanLcPeriod"/>
            </a:pPr>
            <a:r>
              <a:rPr lang="en-US" dirty="0">
                <a:latin typeface="Century Gothic" panose="020B0502020202020204" pitchFamily="34" charset="0"/>
              </a:rPr>
              <a:t>Supports multiple programming languages</a:t>
            </a:r>
          </a:p>
          <a:p>
            <a:pPr marL="514350" indent="-514350">
              <a:buFont typeface="+mj-lt"/>
              <a:buAutoNum type="romanLcPeriod"/>
            </a:pPr>
            <a:r>
              <a:rPr lang="en-US" dirty="0">
                <a:latin typeface="Century Gothic" panose="020B0502020202020204" pitchFamily="34" charset="0"/>
              </a:rPr>
              <a:t>Supports almost every OS</a:t>
            </a:r>
          </a:p>
          <a:p>
            <a:pPr marL="514350" indent="-514350">
              <a:buFont typeface="+mj-lt"/>
              <a:buAutoNum type="romanLcPeriod"/>
            </a:pPr>
            <a:r>
              <a:rPr lang="en-US" dirty="0">
                <a:latin typeface="Century Gothic" panose="020B0502020202020204" pitchFamily="34" charset="0"/>
              </a:rPr>
              <a:t>Supports parallel test execution</a:t>
            </a:r>
          </a:p>
          <a:p>
            <a:pPr marL="514350" indent="-514350">
              <a:buFont typeface="+mj-lt"/>
              <a:buAutoNum type="romanLcPeriod"/>
            </a:pPr>
            <a:r>
              <a:rPr lang="en-US" dirty="0">
                <a:latin typeface="Century Gothic" panose="020B0502020202020204" pitchFamily="34" charset="0"/>
              </a:rPr>
              <a:t>Supports multiple browsers</a:t>
            </a:r>
          </a:p>
          <a:p>
            <a:pPr marL="514350" indent="-514350">
              <a:buFont typeface="+mj-lt"/>
              <a:buAutoNum type="romanLcPeriod"/>
            </a:pPr>
            <a:r>
              <a:rPr lang="en-US" dirty="0">
                <a:latin typeface="Century Gothic" panose="020B0502020202020204" pitchFamily="34" charset="0"/>
              </a:rPr>
              <a:t>Provides support for frameworks.</a:t>
            </a:r>
          </a:p>
          <a:p>
            <a:pPr marL="0" indent="0">
              <a:buNone/>
            </a:pPr>
            <a:endParaRPr lang="en-IN" dirty="0">
              <a:latin typeface="Century Gothic" panose="020B0502020202020204" pitchFamily="34" charset="0"/>
            </a:endParaRPr>
          </a:p>
        </p:txBody>
      </p:sp>
      <p:sp>
        <p:nvSpPr>
          <p:cNvPr id="4" name="TextBox 3">
            <a:extLst>
              <a:ext uri="{FF2B5EF4-FFF2-40B4-BE49-F238E27FC236}">
                <a16:creationId xmlns:a16="http://schemas.microsoft.com/office/drawing/2014/main" id="{D40835DB-6E48-4EBF-9F75-9A3DADF0204E}"/>
              </a:ext>
            </a:extLst>
          </p:cNvPr>
          <p:cNvSpPr txBox="1"/>
          <p:nvPr/>
        </p:nvSpPr>
        <p:spPr>
          <a:xfrm>
            <a:off x="2828042" y="377072"/>
            <a:ext cx="4637987" cy="523220"/>
          </a:xfrm>
          <a:prstGeom prst="rect">
            <a:avLst/>
          </a:prstGeom>
          <a:noFill/>
        </p:spPr>
        <p:txBody>
          <a:bodyPr wrap="square" rtlCol="0">
            <a:spAutoFit/>
          </a:bodyPr>
          <a:lstStyle/>
          <a:p>
            <a:pPr algn="ctr"/>
            <a:r>
              <a:rPr lang="en-IN" sz="2800" dirty="0"/>
              <a:t>Testing Tool</a:t>
            </a:r>
          </a:p>
        </p:txBody>
      </p:sp>
      <p:pic>
        <p:nvPicPr>
          <p:cNvPr id="6" name="Picture 5">
            <a:extLst>
              <a:ext uri="{FF2B5EF4-FFF2-40B4-BE49-F238E27FC236}">
                <a16:creationId xmlns:a16="http://schemas.microsoft.com/office/drawing/2014/main" id="{76BEC048-5D6C-4613-8398-8C0174901BE9}"/>
              </a:ext>
            </a:extLst>
          </p:cNvPr>
          <p:cNvPicPr>
            <a:picLocks noChangeAspect="1"/>
          </p:cNvPicPr>
          <p:nvPr/>
        </p:nvPicPr>
        <p:blipFill>
          <a:blip r:embed="rId2"/>
          <a:stretch>
            <a:fillRect/>
          </a:stretch>
        </p:blipFill>
        <p:spPr>
          <a:xfrm>
            <a:off x="7466029" y="2300140"/>
            <a:ext cx="4251489" cy="3289955"/>
          </a:xfrm>
          <a:prstGeom prst="rect">
            <a:avLst/>
          </a:prstGeom>
        </p:spPr>
      </p:pic>
      <p:pic>
        <p:nvPicPr>
          <p:cNvPr id="8" name="Picture 7">
            <a:extLst>
              <a:ext uri="{FF2B5EF4-FFF2-40B4-BE49-F238E27FC236}">
                <a16:creationId xmlns:a16="http://schemas.microsoft.com/office/drawing/2014/main" id="{5650E920-5C5D-4EB1-910D-CFDD4A91A005}"/>
              </a:ext>
            </a:extLst>
          </p:cNvPr>
          <p:cNvPicPr>
            <a:picLocks noChangeAspect="1"/>
          </p:cNvPicPr>
          <p:nvPr/>
        </p:nvPicPr>
        <p:blipFill>
          <a:blip r:embed="rId3"/>
          <a:stretch>
            <a:fillRect/>
          </a:stretch>
        </p:blipFill>
        <p:spPr>
          <a:xfrm>
            <a:off x="9068586" y="2683"/>
            <a:ext cx="3123414" cy="897609"/>
          </a:xfrm>
          <a:prstGeom prst="rect">
            <a:avLst/>
          </a:prstGeom>
        </p:spPr>
      </p:pic>
      <p:sp>
        <p:nvSpPr>
          <p:cNvPr id="7" name="TextBox 6">
            <a:extLst>
              <a:ext uri="{FF2B5EF4-FFF2-40B4-BE49-F238E27FC236}">
                <a16:creationId xmlns:a16="http://schemas.microsoft.com/office/drawing/2014/main" id="{2916CD55-6713-453C-942C-340002D42935}"/>
              </a:ext>
            </a:extLst>
          </p:cNvPr>
          <p:cNvSpPr txBox="1"/>
          <p:nvPr/>
        </p:nvSpPr>
        <p:spPr>
          <a:xfrm>
            <a:off x="9940849" y="6305938"/>
            <a:ext cx="2043761" cy="369332"/>
          </a:xfrm>
          <a:prstGeom prst="rect">
            <a:avLst/>
          </a:prstGeom>
          <a:noFill/>
        </p:spPr>
        <p:txBody>
          <a:bodyPr wrap="square">
            <a:spAutoFit/>
          </a:bodyPr>
          <a:lstStyle/>
          <a:p>
            <a:r>
              <a:rPr lang="en-IN" dirty="0"/>
              <a:t>SLIDE 17 OF 25</a:t>
            </a:r>
          </a:p>
        </p:txBody>
      </p:sp>
    </p:spTree>
    <p:extLst>
      <p:ext uri="{BB962C8B-B14F-4D97-AF65-F5344CB8AC3E}">
        <p14:creationId xmlns:p14="http://schemas.microsoft.com/office/powerpoint/2010/main" val="16666802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4F8A27-7E94-42BC-B7AA-8124FD319FF8}"/>
              </a:ext>
            </a:extLst>
          </p:cNvPr>
          <p:cNvSpPr>
            <a:spLocks noGrp="1"/>
          </p:cNvSpPr>
          <p:nvPr>
            <p:ph idx="1"/>
          </p:nvPr>
        </p:nvSpPr>
        <p:spPr>
          <a:xfrm>
            <a:off x="600958" y="1487550"/>
            <a:ext cx="10820400" cy="4024125"/>
          </a:xfrm>
        </p:spPr>
        <p:txBody>
          <a:bodyPr/>
          <a:lstStyle/>
          <a:p>
            <a:pPr marL="0" indent="0">
              <a:buNone/>
            </a:pPr>
            <a:r>
              <a:rPr lang="en-IN" dirty="0"/>
              <a:t>Status :</a:t>
            </a:r>
          </a:p>
          <a:p>
            <a:r>
              <a:rPr lang="en-IN" dirty="0"/>
              <a:t>Test scripts written for login functionality.</a:t>
            </a:r>
          </a:p>
          <a:p>
            <a:r>
              <a:rPr lang="en-IN" dirty="0"/>
              <a:t>Test scripts for checking navigation between pages.</a:t>
            </a:r>
          </a:p>
          <a:p>
            <a:r>
              <a:rPr lang="en-IN" dirty="0"/>
              <a:t>Button testing</a:t>
            </a:r>
          </a:p>
          <a:p>
            <a:r>
              <a:rPr lang="en-IN" dirty="0"/>
              <a:t>Test scripts to enter booking and feedback details.</a:t>
            </a:r>
          </a:p>
          <a:p>
            <a:endParaRPr lang="en-IN" dirty="0"/>
          </a:p>
          <a:p>
            <a:pPr marL="0" indent="0">
              <a:buNone/>
            </a:pPr>
            <a:r>
              <a:rPr lang="en-IN" dirty="0"/>
              <a:t> All test scripts are working successfully.</a:t>
            </a:r>
          </a:p>
        </p:txBody>
      </p:sp>
      <p:sp>
        <p:nvSpPr>
          <p:cNvPr id="6" name="TextBox 5">
            <a:extLst>
              <a:ext uri="{FF2B5EF4-FFF2-40B4-BE49-F238E27FC236}">
                <a16:creationId xmlns:a16="http://schemas.microsoft.com/office/drawing/2014/main" id="{AC71F5A1-B239-4F01-A729-44C54FEFD416}"/>
              </a:ext>
            </a:extLst>
          </p:cNvPr>
          <p:cNvSpPr txBox="1"/>
          <p:nvPr/>
        </p:nvSpPr>
        <p:spPr>
          <a:xfrm>
            <a:off x="9813303" y="6410227"/>
            <a:ext cx="1866507" cy="369332"/>
          </a:xfrm>
          <a:prstGeom prst="rect">
            <a:avLst/>
          </a:prstGeom>
          <a:noFill/>
        </p:spPr>
        <p:txBody>
          <a:bodyPr wrap="square" rtlCol="0">
            <a:spAutoFit/>
          </a:bodyPr>
          <a:lstStyle/>
          <a:p>
            <a:r>
              <a:rPr lang="en-IN" dirty="0"/>
              <a:t>SLIDE 18 OF 36</a:t>
            </a:r>
          </a:p>
        </p:txBody>
      </p:sp>
    </p:spTree>
    <p:extLst>
      <p:ext uri="{BB962C8B-B14F-4D97-AF65-F5344CB8AC3E}">
        <p14:creationId xmlns:p14="http://schemas.microsoft.com/office/powerpoint/2010/main" val="1018944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B4C961-5418-46AC-AB5D-66585F2CA7EF}"/>
              </a:ext>
            </a:extLst>
          </p:cNvPr>
          <p:cNvPicPr>
            <a:picLocks noChangeAspect="1"/>
          </p:cNvPicPr>
          <p:nvPr/>
        </p:nvPicPr>
        <p:blipFill rotWithShape="1">
          <a:blip r:embed="rId2"/>
          <a:srcRect l="19688" t="3610" r="32812" b="67918"/>
          <a:stretch/>
        </p:blipFill>
        <p:spPr>
          <a:xfrm>
            <a:off x="5829299" y="390525"/>
            <a:ext cx="5791200" cy="2314575"/>
          </a:xfrm>
          <a:prstGeom prst="rect">
            <a:avLst/>
          </a:prstGeom>
        </p:spPr>
      </p:pic>
      <p:pic>
        <p:nvPicPr>
          <p:cNvPr id="7" name="Picture 6">
            <a:extLst>
              <a:ext uri="{FF2B5EF4-FFF2-40B4-BE49-F238E27FC236}">
                <a16:creationId xmlns:a16="http://schemas.microsoft.com/office/drawing/2014/main" id="{BD881574-BBC1-4583-9C5F-989E6081D25A}"/>
              </a:ext>
            </a:extLst>
          </p:cNvPr>
          <p:cNvPicPr>
            <a:picLocks noChangeAspect="1"/>
          </p:cNvPicPr>
          <p:nvPr/>
        </p:nvPicPr>
        <p:blipFill rotWithShape="1">
          <a:blip r:embed="rId3"/>
          <a:srcRect l="-1" r="16484" b="32916"/>
          <a:stretch/>
        </p:blipFill>
        <p:spPr>
          <a:xfrm>
            <a:off x="495300" y="3017670"/>
            <a:ext cx="6400799" cy="3657600"/>
          </a:xfrm>
          <a:prstGeom prst="rect">
            <a:avLst/>
          </a:prstGeom>
        </p:spPr>
      </p:pic>
      <p:sp>
        <p:nvSpPr>
          <p:cNvPr id="11" name="TextBox 10">
            <a:extLst>
              <a:ext uri="{FF2B5EF4-FFF2-40B4-BE49-F238E27FC236}">
                <a16:creationId xmlns:a16="http://schemas.microsoft.com/office/drawing/2014/main" id="{55A7A4B4-B6D1-449C-8914-013EC45A9F04}"/>
              </a:ext>
            </a:extLst>
          </p:cNvPr>
          <p:cNvSpPr txBox="1"/>
          <p:nvPr/>
        </p:nvSpPr>
        <p:spPr>
          <a:xfrm>
            <a:off x="971550" y="1257300"/>
            <a:ext cx="3581400" cy="646331"/>
          </a:xfrm>
          <a:prstGeom prst="rect">
            <a:avLst/>
          </a:prstGeom>
          <a:noFill/>
        </p:spPr>
        <p:txBody>
          <a:bodyPr wrap="square" rtlCol="0">
            <a:spAutoFit/>
          </a:bodyPr>
          <a:lstStyle/>
          <a:p>
            <a:pPr algn="ctr"/>
            <a:r>
              <a:rPr lang="en-IN" dirty="0"/>
              <a:t>Selenium testing code for login page</a:t>
            </a:r>
          </a:p>
        </p:txBody>
      </p:sp>
      <p:sp>
        <p:nvSpPr>
          <p:cNvPr id="6" name="TextBox 5">
            <a:extLst>
              <a:ext uri="{FF2B5EF4-FFF2-40B4-BE49-F238E27FC236}">
                <a16:creationId xmlns:a16="http://schemas.microsoft.com/office/drawing/2014/main" id="{9AAF34AE-5FE5-45EF-A5A9-E6F98DE69529}"/>
              </a:ext>
            </a:extLst>
          </p:cNvPr>
          <p:cNvSpPr txBox="1"/>
          <p:nvPr/>
        </p:nvSpPr>
        <p:spPr>
          <a:xfrm>
            <a:off x="9813303" y="6410227"/>
            <a:ext cx="1866507" cy="369332"/>
          </a:xfrm>
          <a:prstGeom prst="rect">
            <a:avLst/>
          </a:prstGeom>
          <a:noFill/>
        </p:spPr>
        <p:txBody>
          <a:bodyPr wrap="square" rtlCol="0">
            <a:spAutoFit/>
          </a:bodyPr>
          <a:lstStyle/>
          <a:p>
            <a:r>
              <a:rPr lang="en-IN" dirty="0"/>
              <a:t>SLIDE 19 OF 36</a:t>
            </a:r>
          </a:p>
        </p:txBody>
      </p:sp>
    </p:spTree>
    <p:extLst>
      <p:ext uri="{BB962C8B-B14F-4D97-AF65-F5344CB8AC3E}">
        <p14:creationId xmlns:p14="http://schemas.microsoft.com/office/powerpoint/2010/main" val="549818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4A88E8-D69A-4EE5-89C6-165670C28131}"/>
              </a:ext>
            </a:extLst>
          </p:cNvPr>
          <p:cNvSpPr>
            <a:spLocks noGrp="1"/>
          </p:cNvSpPr>
          <p:nvPr>
            <p:ph idx="1"/>
          </p:nvPr>
        </p:nvSpPr>
        <p:spPr>
          <a:xfrm>
            <a:off x="685800" y="933254"/>
            <a:ext cx="10820400" cy="5285432"/>
          </a:xfrm>
        </p:spPr>
        <p:txBody>
          <a:bodyPr>
            <a:normAutofit fontScale="92500" lnSpcReduction="10000"/>
          </a:bodyPr>
          <a:lstStyle/>
          <a:p>
            <a:pPr marL="0" indent="0">
              <a:buNone/>
            </a:pPr>
            <a:r>
              <a:rPr lang="en-IN" sz="2400" b="1" dirty="0"/>
              <a:t>Requirements</a:t>
            </a:r>
          </a:p>
          <a:p>
            <a:pPr marL="0" indent="0">
              <a:buNone/>
            </a:pPr>
            <a:endParaRPr lang="en-IN" sz="2400" dirty="0"/>
          </a:p>
          <a:p>
            <a:pPr marL="0" indent="0">
              <a:buNone/>
            </a:pPr>
            <a:r>
              <a:rPr lang="en-IN" i="1" dirty="0"/>
              <a:t>In Scope Requirements :</a:t>
            </a:r>
            <a:r>
              <a:rPr lang="en-IN" dirty="0"/>
              <a:t> </a:t>
            </a:r>
          </a:p>
          <a:p>
            <a:pPr>
              <a:buFont typeface="Courier New" panose="02070309020205020404" pitchFamily="49" charset="0"/>
              <a:buChar char="o"/>
            </a:pPr>
            <a:r>
              <a:rPr lang="en-IN" dirty="0"/>
              <a:t>Venue and event booking</a:t>
            </a:r>
          </a:p>
          <a:p>
            <a:pPr>
              <a:buFont typeface="Courier New" panose="02070309020205020404" pitchFamily="49" charset="0"/>
              <a:buChar char="o"/>
            </a:pPr>
            <a:r>
              <a:rPr lang="en-IN" dirty="0"/>
              <a:t>List of venue, events, caterers and decorators</a:t>
            </a:r>
          </a:p>
          <a:p>
            <a:pPr>
              <a:buFont typeface="Courier New" panose="02070309020205020404" pitchFamily="49" charset="0"/>
              <a:buChar char="o"/>
            </a:pPr>
            <a:r>
              <a:rPr lang="en-IN" dirty="0"/>
              <a:t>Registration for new users</a:t>
            </a:r>
          </a:p>
          <a:p>
            <a:pPr>
              <a:buFont typeface="Courier New" panose="02070309020205020404" pitchFamily="49" charset="0"/>
              <a:buChar char="o"/>
            </a:pPr>
            <a:r>
              <a:rPr lang="en-IN" dirty="0"/>
              <a:t>Login of existing user</a:t>
            </a:r>
          </a:p>
          <a:p>
            <a:pPr>
              <a:buFont typeface="Courier New" panose="02070309020205020404" pitchFamily="49" charset="0"/>
              <a:buChar char="o"/>
            </a:pPr>
            <a:r>
              <a:rPr lang="en-IN" dirty="0"/>
              <a:t>Booking of events</a:t>
            </a:r>
          </a:p>
          <a:p>
            <a:pPr>
              <a:buFont typeface="Courier New" panose="02070309020205020404" pitchFamily="49" charset="0"/>
              <a:buChar char="o"/>
            </a:pPr>
            <a:r>
              <a:rPr lang="en-IN" dirty="0"/>
              <a:t>Providing review</a:t>
            </a:r>
          </a:p>
          <a:p>
            <a:pPr marL="0" indent="0">
              <a:buNone/>
            </a:pPr>
            <a:endParaRPr lang="en-IN" dirty="0"/>
          </a:p>
          <a:p>
            <a:pPr marL="0" indent="0">
              <a:buNone/>
            </a:pPr>
            <a:r>
              <a:rPr lang="en-IN" i="1" dirty="0"/>
              <a:t>Out of Scope Requirements :</a:t>
            </a:r>
          </a:p>
          <a:p>
            <a:pPr>
              <a:buFont typeface="Courier New" panose="02070309020205020404" pitchFamily="49" charset="0"/>
              <a:buChar char="o"/>
            </a:pPr>
            <a:r>
              <a:rPr lang="en-IN" dirty="0"/>
              <a:t>Only user interface , i.e., admin functions are not included</a:t>
            </a:r>
          </a:p>
          <a:p>
            <a:pPr>
              <a:buFont typeface="Courier New" panose="02070309020205020404" pitchFamily="49" charset="0"/>
              <a:buChar char="o"/>
            </a:pPr>
            <a:r>
              <a:rPr lang="en-IN" dirty="0"/>
              <a:t>Venues only in Bangalore, i.e., provide service only in limited areas</a:t>
            </a:r>
          </a:p>
          <a:p>
            <a:pPr>
              <a:buFont typeface="Courier New" panose="02070309020205020404" pitchFamily="49" charset="0"/>
              <a:buChar char="o"/>
            </a:pPr>
            <a:r>
              <a:rPr lang="en-IN" dirty="0"/>
              <a:t>No payment options</a:t>
            </a:r>
          </a:p>
        </p:txBody>
      </p:sp>
      <p:sp>
        <p:nvSpPr>
          <p:cNvPr id="4" name="TextBox 3">
            <a:extLst>
              <a:ext uri="{FF2B5EF4-FFF2-40B4-BE49-F238E27FC236}">
                <a16:creationId xmlns:a16="http://schemas.microsoft.com/office/drawing/2014/main" id="{9B8775D2-7DB2-4EA4-9352-FB78DAA334C8}"/>
              </a:ext>
            </a:extLst>
          </p:cNvPr>
          <p:cNvSpPr txBox="1"/>
          <p:nvPr/>
        </p:nvSpPr>
        <p:spPr>
          <a:xfrm>
            <a:off x="9539926" y="6372520"/>
            <a:ext cx="1781666" cy="369332"/>
          </a:xfrm>
          <a:prstGeom prst="rect">
            <a:avLst/>
          </a:prstGeom>
          <a:noFill/>
        </p:spPr>
        <p:txBody>
          <a:bodyPr wrap="square" rtlCol="0">
            <a:spAutoFit/>
          </a:bodyPr>
          <a:lstStyle/>
          <a:p>
            <a:r>
              <a:rPr lang="en-IN" dirty="0"/>
              <a:t>SLIDE 2 OF 36</a:t>
            </a:r>
          </a:p>
        </p:txBody>
      </p:sp>
    </p:spTree>
    <p:extLst>
      <p:ext uri="{BB962C8B-B14F-4D97-AF65-F5344CB8AC3E}">
        <p14:creationId xmlns:p14="http://schemas.microsoft.com/office/powerpoint/2010/main" val="15460572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E55E3C-8353-49BD-B3ED-58E0EA255977}"/>
              </a:ext>
            </a:extLst>
          </p:cNvPr>
          <p:cNvPicPr>
            <a:picLocks noChangeAspect="1"/>
          </p:cNvPicPr>
          <p:nvPr/>
        </p:nvPicPr>
        <p:blipFill rotWithShape="1">
          <a:blip r:embed="rId2"/>
          <a:srcRect l="-1" t="2084" r="16563" b="20139"/>
          <a:stretch/>
        </p:blipFill>
        <p:spPr>
          <a:xfrm>
            <a:off x="2786063" y="1081087"/>
            <a:ext cx="6619874" cy="4071938"/>
          </a:xfrm>
          <a:prstGeom prst="rect">
            <a:avLst/>
          </a:prstGeom>
        </p:spPr>
      </p:pic>
      <p:sp>
        <p:nvSpPr>
          <p:cNvPr id="6" name="TextBox 5">
            <a:extLst>
              <a:ext uri="{FF2B5EF4-FFF2-40B4-BE49-F238E27FC236}">
                <a16:creationId xmlns:a16="http://schemas.microsoft.com/office/drawing/2014/main" id="{35635EEA-B598-464F-B597-592B159201AF}"/>
              </a:ext>
            </a:extLst>
          </p:cNvPr>
          <p:cNvSpPr txBox="1"/>
          <p:nvPr/>
        </p:nvSpPr>
        <p:spPr>
          <a:xfrm>
            <a:off x="3133725" y="5591175"/>
            <a:ext cx="5486400" cy="369332"/>
          </a:xfrm>
          <a:prstGeom prst="rect">
            <a:avLst/>
          </a:prstGeom>
          <a:noFill/>
        </p:spPr>
        <p:txBody>
          <a:bodyPr wrap="square" rtlCol="0">
            <a:spAutoFit/>
          </a:bodyPr>
          <a:lstStyle/>
          <a:p>
            <a:pPr algn="ctr"/>
            <a:r>
              <a:rPr lang="en-IN" dirty="0"/>
              <a:t>Output of Selenium: testing the login page</a:t>
            </a:r>
          </a:p>
        </p:txBody>
      </p:sp>
      <p:sp>
        <p:nvSpPr>
          <p:cNvPr id="7" name="TextBox 6">
            <a:extLst>
              <a:ext uri="{FF2B5EF4-FFF2-40B4-BE49-F238E27FC236}">
                <a16:creationId xmlns:a16="http://schemas.microsoft.com/office/drawing/2014/main" id="{01F9F56F-3CDC-407D-9A6D-410852DFED2D}"/>
              </a:ext>
            </a:extLst>
          </p:cNvPr>
          <p:cNvSpPr txBox="1"/>
          <p:nvPr/>
        </p:nvSpPr>
        <p:spPr>
          <a:xfrm>
            <a:off x="9813303" y="6410227"/>
            <a:ext cx="1866507" cy="369332"/>
          </a:xfrm>
          <a:prstGeom prst="rect">
            <a:avLst/>
          </a:prstGeom>
          <a:noFill/>
        </p:spPr>
        <p:txBody>
          <a:bodyPr wrap="square" rtlCol="0">
            <a:spAutoFit/>
          </a:bodyPr>
          <a:lstStyle/>
          <a:p>
            <a:r>
              <a:rPr lang="en-IN" dirty="0"/>
              <a:t>SLIDE 20 OF 36</a:t>
            </a:r>
          </a:p>
        </p:txBody>
      </p:sp>
    </p:spTree>
    <p:extLst>
      <p:ext uri="{BB962C8B-B14F-4D97-AF65-F5344CB8AC3E}">
        <p14:creationId xmlns:p14="http://schemas.microsoft.com/office/powerpoint/2010/main" val="34889161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C2A1F0E3-C6F2-46B7-9B19-8C684DDFAD2D}"/>
              </a:ext>
            </a:extLst>
          </p:cNvPr>
          <p:cNvSpPr txBox="1"/>
          <p:nvPr/>
        </p:nvSpPr>
        <p:spPr>
          <a:xfrm>
            <a:off x="3874416" y="5590094"/>
            <a:ext cx="3054285" cy="430887"/>
          </a:xfrm>
          <a:prstGeom prst="rect">
            <a:avLst/>
          </a:prstGeom>
          <a:noFill/>
        </p:spPr>
        <p:txBody>
          <a:bodyPr wrap="square" rtlCol="0">
            <a:spAutoFit/>
          </a:bodyPr>
          <a:lstStyle/>
          <a:p>
            <a:pPr algn="ctr"/>
            <a:r>
              <a:rPr lang="en-IN" sz="2200" dirty="0"/>
              <a:t>Home Page</a:t>
            </a:r>
          </a:p>
        </p:txBody>
      </p:sp>
      <p:pic>
        <p:nvPicPr>
          <p:cNvPr id="4" name="Picture 3">
            <a:extLst>
              <a:ext uri="{FF2B5EF4-FFF2-40B4-BE49-F238E27FC236}">
                <a16:creationId xmlns:a16="http://schemas.microsoft.com/office/drawing/2014/main" id="{C2966745-9B1E-4B6F-8D21-6754D35E849D}"/>
              </a:ext>
            </a:extLst>
          </p:cNvPr>
          <p:cNvPicPr>
            <a:picLocks noChangeAspect="1"/>
          </p:cNvPicPr>
          <p:nvPr/>
        </p:nvPicPr>
        <p:blipFill rotWithShape="1">
          <a:blip r:embed="rId2"/>
          <a:srcRect t="12205" r="1031" b="18488"/>
          <a:stretch/>
        </p:blipFill>
        <p:spPr>
          <a:xfrm>
            <a:off x="125691" y="837019"/>
            <a:ext cx="12066309" cy="4753075"/>
          </a:xfrm>
          <a:prstGeom prst="rect">
            <a:avLst/>
          </a:prstGeom>
        </p:spPr>
      </p:pic>
      <p:sp>
        <p:nvSpPr>
          <p:cNvPr id="7" name="TextBox 6">
            <a:extLst>
              <a:ext uri="{FF2B5EF4-FFF2-40B4-BE49-F238E27FC236}">
                <a16:creationId xmlns:a16="http://schemas.microsoft.com/office/drawing/2014/main" id="{A70C1CBD-693F-48FE-9496-A12655153EAF}"/>
              </a:ext>
            </a:extLst>
          </p:cNvPr>
          <p:cNvSpPr txBox="1"/>
          <p:nvPr/>
        </p:nvSpPr>
        <p:spPr>
          <a:xfrm>
            <a:off x="9813303" y="6410227"/>
            <a:ext cx="1866507" cy="369332"/>
          </a:xfrm>
          <a:prstGeom prst="rect">
            <a:avLst/>
          </a:prstGeom>
          <a:noFill/>
        </p:spPr>
        <p:txBody>
          <a:bodyPr wrap="square" rtlCol="0">
            <a:spAutoFit/>
          </a:bodyPr>
          <a:lstStyle/>
          <a:p>
            <a:r>
              <a:rPr lang="en-IN" dirty="0"/>
              <a:t>SLIDE 21 OF 36</a:t>
            </a:r>
          </a:p>
        </p:txBody>
      </p:sp>
    </p:spTree>
    <p:extLst>
      <p:ext uri="{BB962C8B-B14F-4D97-AF65-F5344CB8AC3E}">
        <p14:creationId xmlns:p14="http://schemas.microsoft.com/office/powerpoint/2010/main" val="18016472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CC1B667-9805-4BBB-ABAA-FF6031EDACCB}"/>
              </a:ext>
            </a:extLst>
          </p:cNvPr>
          <p:cNvSpPr txBox="1"/>
          <p:nvPr/>
        </p:nvSpPr>
        <p:spPr>
          <a:xfrm>
            <a:off x="4411744" y="5861786"/>
            <a:ext cx="3685881" cy="430887"/>
          </a:xfrm>
          <a:prstGeom prst="rect">
            <a:avLst/>
          </a:prstGeom>
          <a:noFill/>
        </p:spPr>
        <p:txBody>
          <a:bodyPr wrap="square" rtlCol="0">
            <a:spAutoFit/>
          </a:bodyPr>
          <a:lstStyle/>
          <a:p>
            <a:pPr algn="ctr"/>
            <a:r>
              <a:rPr lang="en-IN" sz="2200" dirty="0"/>
              <a:t>Existing user login page</a:t>
            </a:r>
          </a:p>
        </p:txBody>
      </p:sp>
      <p:pic>
        <p:nvPicPr>
          <p:cNvPr id="3" name="Picture 2">
            <a:extLst>
              <a:ext uri="{FF2B5EF4-FFF2-40B4-BE49-F238E27FC236}">
                <a16:creationId xmlns:a16="http://schemas.microsoft.com/office/drawing/2014/main" id="{B8F1FA0B-2F6C-427C-91C2-0890D4928421}"/>
              </a:ext>
            </a:extLst>
          </p:cNvPr>
          <p:cNvPicPr>
            <a:picLocks noChangeAspect="1"/>
          </p:cNvPicPr>
          <p:nvPr/>
        </p:nvPicPr>
        <p:blipFill rotWithShape="1">
          <a:blip r:embed="rId2"/>
          <a:srcRect t="11959" r="1108" b="18762"/>
          <a:stretch/>
        </p:blipFill>
        <p:spPr>
          <a:xfrm>
            <a:off x="135118" y="857838"/>
            <a:ext cx="12056882" cy="4751109"/>
          </a:xfrm>
          <a:prstGeom prst="rect">
            <a:avLst/>
          </a:prstGeom>
        </p:spPr>
      </p:pic>
      <p:sp>
        <p:nvSpPr>
          <p:cNvPr id="8" name="TextBox 7">
            <a:extLst>
              <a:ext uri="{FF2B5EF4-FFF2-40B4-BE49-F238E27FC236}">
                <a16:creationId xmlns:a16="http://schemas.microsoft.com/office/drawing/2014/main" id="{91CE3644-4321-4D37-A539-EFBE336AE9B3}"/>
              </a:ext>
            </a:extLst>
          </p:cNvPr>
          <p:cNvSpPr txBox="1"/>
          <p:nvPr/>
        </p:nvSpPr>
        <p:spPr>
          <a:xfrm>
            <a:off x="9813303" y="6410227"/>
            <a:ext cx="1866507" cy="369332"/>
          </a:xfrm>
          <a:prstGeom prst="rect">
            <a:avLst/>
          </a:prstGeom>
          <a:noFill/>
        </p:spPr>
        <p:txBody>
          <a:bodyPr wrap="square" rtlCol="0">
            <a:spAutoFit/>
          </a:bodyPr>
          <a:lstStyle/>
          <a:p>
            <a:r>
              <a:rPr lang="en-IN" dirty="0"/>
              <a:t>SLIDE 22 OF 36</a:t>
            </a:r>
          </a:p>
        </p:txBody>
      </p:sp>
    </p:spTree>
    <p:extLst>
      <p:ext uri="{BB962C8B-B14F-4D97-AF65-F5344CB8AC3E}">
        <p14:creationId xmlns:p14="http://schemas.microsoft.com/office/powerpoint/2010/main" val="4077814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83BFE7-9125-4141-9797-0027195B8356}"/>
              </a:ext>
            </a:extLst>
          </p:cNvPr>
          <p:cNvSpPr txBox="1"/>
          <p:nvPr/>
        </p:nvSpPr>
        <p:spPr>
          <a:xfrm>
            <a:off x="3908981" y="5875051"/>
            <a:ext cx="4374037" cy="430887"/>
          </a:xfrm>
          <a:prstGeom prst="rect">
            <a:avLst/>
          </a:prstGeom>
          <a:noFill/>
        </p:spPr>
        <p:txBody>
          <a:bodyPr wrap="square" rtlCol="0">
            <a:spAutoFit/>
          </a:bodyPr>
          <a:lstStyle/>
          <a:p>
            <a:pPr algn="ctr"/>
            <a:r>
              <a:rPr lang="en-IN" sz="2200" dirty="0"/>
              <a:t>New user registration page</a:t>
            </a:r>
          </a:p>
        </p:txBody>
      </p:sp>
      <p:pic>
        <p:nvPicPr>
          <p:cNvPr id="4" name="Picture 3">
            <a:extLst>
              <a:ext uri="{FF2B5EF4-FFF2-40B4-BE49-F238E27FC236}">
                <a16:creationId xmlns:a16="http://schemas.microsoft.com/office/drawing/2014/main" id="{34DC71F1-FAEC-4024-B913-A9ADA56749DE}"/>
              </a:ext>
            </a:extLst>
          </p:cNvPr>
          <p:cNvPicPr>
            <a:picLocks noChangeAspect="1"/>
          </p:cNvPicPr>
          <p:nvPr/>
        </p:nvPicPr>
        <p:blipFill rotWithShape="1">
          <a:blip r:embed="rId2"/>
          <a:srcRect t="12371" r="1701" b="8050"/>
          <a:stretch/>
        </p:blipFill>
        <p:spPr>
          <a:xfrm>
            <a:off x="103694" y="417525"/>
            <a:ext cx="11984610" cy="5457526"/>
          </a:xfrm>
          <a:prstGeom prst="rect">
            <a:avLst/>
          </a:prstGeom>
        </p:spPr>
      </p:pic>
      <p:sp>
        <p:nvSpPr>
          <p:cNvPr id="9" name="TextBox 8">
            <a:extLst>
              <a:ext uri="{FF2B5EF4-FFF2-40B4-BE49-F238E27FC236}">
                <a16:creationId xmlns:a16="http://schemas.microsoft.com/office/drawing/2014/main" id="{DAB44583-CFA3-4B73-B827-CBB9D726F84A}"/>
              </a:ext>
            </a:extLst>
          </p:cNvPr>
          <p:cNvSpPr txBox="1"/>
          <p:nvPr/>
        </p:nvSpPr>
        <p:spPr>
          <a:xfrm>
            <a:off x="9813303" y="6410227"/>
            <a:ext cx="1866507" cy="369332"/>
          </a:xfrm>
          <a:prstGeom prst="rect">
            <a:avLst/>
          </a:prstGeom>
          <a:noFill/>
        </p:spPr>
        <p:txBody>
          <a:bodyPr wrap="square" rtlCol="0">
            <a:spAutoFit/>
          </a:bodyPr>
          <a:lstStyle/>
          <a:p>
            <a:r>
              <a:rPr lang="en-IN" dirty="0"/>
              <a:t>SLIDE 23 OF 36</a:t>
            </a:r>
          </a:p>
        </p:txBody>
      </p:sp>
    </p:spTree>
    <p:extLst>
      <p:ext uri="{BB962C8B-B14F-4D97-AF65-F5344CB8AC3E}">
        <p14:creationId xmlns:p14="http://schemas.microsoft.com/office/powerpoint/2010/main" val="15410939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D6D2AB-DE0C-4107-89E9-70808E98C3EF}"/>
              </a:ext>
            </a:extLst>
          </p:cNvPr>
          <p:cNvPicPr>
            <a:picLocks noChangeAspect="1"/>
          </p:cNvPicPr>
          <p:nvPr/>
        </p:nvPicPr>
        <p:blipFill>
          <a:blip r:embed="rId2"/>
          <a:stretch>
            <a:fillRect/>
          </a:stretch>
        </p:blipFill>
        <p:spPr>
          <a:xfrm>
            <a:off x="923925" y="315500"/>
            <a:ext cx="4996870" cy="5593505"/>
          </a:xfrm>
          <a:prstGeom prst="rect">
            <a:avLst/>
          </a:prstGeom>
        </p:spPr>
      </p:pic>
      <p:pic>
        <p:nvPicPr>
          <p:cNvPr id="5" name="Picture 4">
            <a:extLst>
              <a:ext uri="{FF2B5EF4-FFF2-40B4-BE49-F238E27FC236}">
                <a16:creationId xmlns:a16="http://schemas.microsoft.com/office/drawing/2014/main" id="{62C6F337-4541-4A18-86E2-C9E3479D1D5B}"/>
              </a:ext>
            </a:extLst>
          </p:cNvPr>
          <p:cNvPicPr>
            <a:picLocks noChangeAspect="1"/>
          </p:cNvPicPr>
          <p:nvPr/>
        </p:nvPicPr>
        <p:blipFill>
          <a:blip r:embed="rId3"/>
          <a:stretch>
            <a:fillRect/>
          </a:stretch>
        </p:blipFill>
        <p:spPr>
          <a:xfrm>
            <a:off x="6343650" y="315501"/>
            <a:ext cx="4924425" cy="5593504"/>
          </a:xfrm>
          <a:prstGeom prst="rect">
            <a:avLst/>
          </a:prstGeom>
        </p:spPr>
      </p:pic>
      <p:sp>
        <p:nvSpPr>
          <p:cNvPr id="6" name="TextBox 5">
            <a:extLst>
              <a:ext uri="{FF2B5EF4-FFF2-40B4-BE49-F238E27FC236}">
                <a16:creationId xmlns:a16="http://schemas.microsoft.com/office/drawing/2014/main" id="{9D27D620-2E3C-433D-8A5D-5CA982D84DD5}"/>
              </a:ext>
            </a:extLst>
          </p:cNvPr>
          <p:cNvSpPr txBox="1"/>
          <p:nvPr/>
        </p:nvSpPr>
        <p:spPr>
          <a:xfrm>
            <a:off x="4026481" y="6234666"/>
            <a:ext cx="3330341" cy="461665"/>
          </a:xfrm>
          <a:prstGeom prst="rect">
            <a:avLst/>
          </a:prstGeom>
          <a:noFill/>
        </p:spPr>
        <p:txBody>
          <a:bodyPr wrap="square" rtlCol="0">
            <a:spAutoFit/>
          </a:bodyPr>
          <a:lstStyle/>
          <a:p>
            <a:pPr algn="ctr"/>
            <a:r>
              <a:rPr lang="en-IN" sz="2400" dirty="0"/>
              <a:t>Events List</a:t>
            </a:r>
          </a:p>
        </p:txBody>
      </p:sp>
      <p:sp>
        <p:nvSpPr>
          <p:cNvPr id="8" name="TextBox 7">
            <a:extLst>
              <a:ext uri="{FF2B5EF4-FFF2-40B4-BE49-F238E27FC236}">
                <a16:creationId xmlns:a16="http://schemas.microsoft.com/office/drawing/2014/main" id="{84D450C0-EBF9-447C-9005-8372C02FC084}"/>
              </a:ext>
            </a:extLst>
          </p:cNvPr>
          <p:cNvSpPr txBox="1"/>
          <p:nvPr/>
        </p:nvSpPr>
        <p:spPr>
          <a:xfrm>
            <a:off x="9813303" y="6410227"/>
            <a:ext cx="1866507" cy="369332"/>
          </a:xfrm>
          <a:prstGeom prst="rect">
            <a:avLst/>
          </a:prstGeom>
          <a:noFill/>
        </p:spPr>
        <p:txBody>
          <a:bodyPr wrap="square" rtlCol="0">
            <a:spAutoFit/>
          </a:bodyPr>
          <a:lstStyle/>
          <a:p>
            <a:r>
              <a:rPr lang="en-IN" dirty="0"/>
              <a:t>SLIDE 24 OF 36</a:t>
            </a:r>
          </a:p>
        </p:txBody>
      </p:sp>
    </p:spTree>
    <p:extLst>
      <p:ext uri="{BB962C8B-B14F-4D97-AF65-F5344CB8AC3E}">
        <p14:creationId xmlns:p14="http://schemas.microsoft.com/office/powerpoint/2010/main" val="16438719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48256C-3846-447F-9A90-D96F161A758C}"/>
              </a:ext>
            </a:extLst>
          </p:cNvPr>
          <p:cNvPicPr>
            <a:picLocks noChangeAspect="1"/>
          </p:cNvPicPr>
          <p:nvPr/>
        </p:nvPicPr>
        <p:blipFill>
          <a:blip r:embed="rId2"/>
          <a:stretch>
            <a:fillRect/>
          </a:stretch>
        </p:blipFill>
        <p:spPr>
          <a:xfrm>
            <a:off x="6676219" y="-51138"/>
            <a:ext cx="5515781" cy="3480138"/>
          </a:xfrm>
          <a:prstGeom prst="rect">
            <a:avLst/>
          </a:prstGeom>
        </p:spPr>
      </p:pic>
      <p:pic>
        <p:nvPicPr>
          <p:cNvPr id="5" name="Picture 4">
            <a:extLst>
              <a:ext uri="{FF2B5EF4-FFF2-40B4-BE49-F238E27FC236}">
                <a16:creationId xmlns:a16="http://schemas.microsoft.com/office/drawing/2014/main" id="{648A31FE-34E5-4AC4-B167-624D8C306C1E}"/>
              </a:ext>
            </a:extLst>
          </p:cNvPr>
          <p:cNvPicPr>
            <a:picLocks noChangeAspect="1"/>
          </p:cNvPicPr>
          <p:nvPr/>
        </p:nvPicPr>
        <p:blipFill>
          <a:blip r:embed="rId3"/>
          <a:stretch>
            <a:fillRect/>
          </a:stretch>
        </p:blipFill>
        <p:spPr>
          <a:xfrm>
            <a:off x="0" y="3429000"/>
            <a:ext cx="6747331" cy="3480138"/>
          </a:xfrm>
          <a:prstGeom prst="rect">
            <a:avLst/>
          </a:prstGeom>
        </p:spPr>
      </p:pic>
      <p:sp>
        <p:nvSpPr>
          <p:cNvPr id="7" name="TextBox 6">
            <a:extLst>
              <a:ext uri="{FF2B5EF4-FFF2-40B4-BE49-F238E27FC236}">
                <a16:creationId xmlns:a16="http://schemas.microsoft.com/office/drawing/2014/main" id="{CD386254-3BAC-431B-819C-181D4B05C0CC}"/>
              </a:ext>
            </a:extLst>
          </p:cNvPr>
          <p:cNvSpPr txBox="1"/>
          <p:nvPr/>
        </p:nvSpPr>
        <p:spPr>
          <a:xfrm>
            <a:off x="448992" y="1371297"/>
            <a:ext cx="3330341" cy="461665"/>
          </a:xfrm>
          <a:prstGeom prst="rect">
            <a:avLst/>
          </a:prstGeom>
          <a:noFill/>
        </p:spPr>
        <p:txBody>
          <a:bodyPr wrap="square" rtlCol="0">
            <a:spAutoFit/>
          </a:bodyPr>
          <a:lstStyle/>
          <a:p>
            <a:pPr algn="ctr"/>
            <a:r>
              <a:rPr lang="en-IN" sz="2400" dirty="0"/>
              <a:t>Venues List</a:t>
            </a:r>
          </a:p>
        </p:txBody>
      </p:sp>
      <p:sp>
        <p:nvSpPr>
          <p:cNvPr id="6" name="TextBox 5">
            <a:extLst>
              <a:ext uri="{FF2B5EF4-FFF2-40B4-BE49-F238E27FC236}">
                <a16:creationId xmlns:a16="http://schemas.microsoft.com/office/drawing/2014/main" id="{46A102C2-D125-4522-BC71-F1B0ED390AD9}"/>
              </a:ext>
            </a:extLst>
          </p:cNvPr>
          <p:cNvSpPr txBox="1"/>
          <p:nvPr/>
        </p:nvSpPr>
        <p:spPr>
          <a:xfrm>
            <a:off x="9813303" y="6410227"/>
            <a:ext cx="1866507" cy="369332"/>
          </a:xfrm>
          <a:prstGeom prst="rect">
            <a:avLst/>
          </a:prstGeom>
          <a:noFill/>
        </p:spPr>
        <p:txBody>
          <a:bodyPr wrap="square" rtlCol="0">
            <a:spAutoFit/>
          </a:bodyPr>
          <a:lstStyle/>
          <a:p>
            <a:r>
              <a:rPr lang="en-IN" dirty="0"/>
              <a:t>SLIDE 25 OF 36</a:t>
            </a:r>
          </a:p>
        </p:txBody>
      </p:sp>
    </p:spTree>
    <p:extLst>
      <p:ext uri="{BB962C8B-B14F-4D97-AF65-F5344CB8AC3E}">
        <p14:creationId xmlns:p14="http://schemas.microsoft.com/office/powerpoint/2010/main" val="20462263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06D9B97-BC7C-42A0-9D3B-0902DA99AAA2}"/>
              </a:ext>
            </a:extLst>
          </p:cNvPr>
          <p:cNvSpPr txBox="1"/>
          <p:nvPr/>
        </p:nvSpPr>
        <p:spPr>
          <a:xfrm>
            <a:off x="1401913" y="1644828"/>
            <a:ext cx="3330341" cy="369332"/>
          </a:xfrm>
          <a:prstGeom prst="rect">
            <a:avLst/>
          </a:prstGeom>
          <a:noFill/>
        </p:spPr>
        <p:txBody>
          <a:bodyPr wrap="square" rtlCol="0">
            <a:spAutoFit/>
          </a:bodyPr>
          <a:lstStyle/>
          <a:p>
            <a:pPr algn="ctr"/>
            <a:r>
              <a:rPr lang="en-US" dirty="0"/>
              <a:t>Décors offered</a:t>
            </a:r>
            <a:endParaRPr lang="en-IN" dirty="0"/>
          </a:p>
        </p:txBody>
      </p:sp>
      <p:pic>
        <p:nvPicPr>
          <p:cNvPr id="3" name="Picture 2">
            <a:extLst>
              <a:ext uri="{FF2B5EF4-FFF2-40B4-BE49-F238E27FC236}">
                <a16:creationId xmlns:a16="http://schemas.microsoft.com/office/drawing/2014/main" id="{3C0BBA08-E712-4477-9D87-0F147351D3BF}"/>
              </a:ext>
            </a:extLst>
          </p:cNvPr>
          <p:cNvPicPr>
            <a:picLocks noChangeAspect="1"/>
          </p:cNvPicPr>
          <p:nvPr/>
        </p:nvPicPr>
        <p:blipFill rotWithShape="1">
          <a:blip r:embed="rId2"/>
          <a:srcRect l="11057" t="11685" r="14252" b="4750"/>
          <a:stretch/>
        </p:blipFill>
        <p:spPr>
          <a:xfrm>
            <a:off x="6096000" y="371414"/>
            <a:ext cx="5335571" cy="4217903"/>
          </a:xfrm>
          <a:prstGeom prst="rect">
            <a:avLst/>
          </a:prstGeom>
        </p:spPr>
      </p:pic>
      <p:pic>
        <p:nvPicPr>
          <p:cNvPr id="7" name="Picture 6">
            <a:extLst>
              <a:ext uri="{FF2B5EF4-FFF2-40B4-BE49-F238E27FC236}">
                <a16:creationId xmlns:a16="http://schemas.microsoft.com/office/drawing/2014/main" id="{BFEA6C1B-746A-4813-A76B-5C178C1DAD8C}"/>
              </a:ext>
            </a:extLst>
          </p:cNvPr>
          <p:cNvPicPr>
            <a:picLocks noChangeAspect="1"/>
          </p:cNvPicPr>
          <p:nvPr/>
        </p:nvPicPr>
        <p:blipFill rotWithShape="1">
          <a:blip r:embed="rId3"/>
          <a:srcRect l="3866" t="14068" r="7886" b="6742"/>
          <a:stretch/>
        </p:blipFill>
        <p:spPr>
          <a:xfrm>
            <a:off x="484140" y="2888522"/>
            <a:ext cx="5165889" cy="3809715"/>
          </a:xfrm>
          <a:prstGeom prst="rect">
            <a:avLst/>
          </a:prstGeom>
        </p:spPr>
      </p:pic>
      <p:sp>
        <p:nvSpPr>
          <p:cNvPr id="9" name="TextBox 8">
            <a:extLst>
              <a:ext uri="{FF2B5EF4-FFF2-40B4-BE49-F238E27FC236}">
                <a16:creationId xmlns:a16="http://schemas.microsoft.com/office/drawing/2014/main" id="{556F83A1-7D08-4C26-AD6E-BC0A22E3987D}"/>
              </a:ext>
            </a:extLst>
          </p:cNvPr>
          <p:cNvSpPr txBox="1"/>
          <p:nvPr/>
        </p:nvSpPr>
        <p:spPr>
          <a:xfrm>
            <a:off x="9813303" y="6410227"/>
            <a:ext cx="1866507" cy="369332"/>
          </a:xfrm>
          <a:prstGeom prst="rect">
            <a:avLst/>
          </a:prstGeom>
          <a:noFill/>
        </p:spPr>
        <p:txBody>
          <a:bodyPr wrap="square" rtlCol="0">
            <a:spAutoFit/>
          </a:bodyPr>
          <a:lstStyle/>
          <a:p>
            <a:r>
              <a:rPr lang="en-IN" dirty="0"/>
              <a:t>SLIDE 26 OF 36</a:t>
            </a:r>
          </a:p>
        </p:txBody>
      </p:sp>
    </p:spTree>
    <p:extLst>
      <p:ext uri="{BB962C8B-B14F-4D97-AF65-F5344CB8AC3E}">
        <p14:creationId xmlns:p14="http://schemas.microsoft.com/office/powerpoint/2010/main" val="35792598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266D925-D47B-4C1D-941C-1C979EFAD5A2}"/>
              </a:ext>
            </a:extLst>
          </p:cNvPr>
          <p:cNvSpPr txBox="1"/>
          <p:nvPr/>
        </p:nvSpPr>
        <p:spPr>
          <a:xfrm>
            <a:off x="1726676" y="1731627"/>
            <a:ext cx="3139126" cy="430887"/>
          </a:xfrm>
          <a:prstGeom prst="rect">
            <a:avLst/>
          </a:prstGeom>
          <a:noFill/>
        </p:spPr>
        <p:txBody>
          <a:bodyPr wrap="square" rtlCol="0">
            <a:spAutoFit/>
          </a:bodyPr>
          <a:lstStyle/>
          <a:p>
            <a:pPr algn="ctr"/>
            <a:r>
              <a:rPr lang="en-IN" sz="2200" dirty="0"/>
              <a:t>Caterings offered</a:t>
            </a:r>
          </a:p>
        </p:txBody>
      </p:sp>
      <p:pic>
        <p:nvPicPr>
          <p:cNvPr id="8" name="Picture 7">
            <a:extLst>
              <a:ext uri="{FF2B5EF4-FFF2-40B4-BE49-F238E27FC236}">
                <a16:creationId xmlns:a16="http://schemas.microsoft.com/office/drawing/2014/main" id="{0110DE80-7F17-4A7A-98B6-C8FCEE1E98F4}"/>
              </a:ext>
            </a:extLst>
          </p:cNvPr>
          <p:cNvPicPr>
            <a:picLocks noChangeAspect="1"/>
          </p:cNvPicPr>
          <p:nvPr/>
        </p:nvPicPr>
        <p:blipFill rotWithShape="1">
          <a:blip r:embed="rId2"/>
          <a:srcRect l="11057" t="13197" r="26005" b="5292"/>
          <a:stretch/>
        </p:blipFill>
        <p:spPr>
          <a:xfrm>
            <a:off x="666161" y="2936448"/>
            <a:ext cx="5429839" cy="3415250"/>
          </a:xfrm>
          <a:prstGeom prst="rect">
            <a:avLst/>
          </a:prstGeom>
        </p:spPr>
      </p:pic>
      <p:pic>
        <p:nvPicPr>
          <p:cNvPr id="10" name="Picture 9">
            <a:extLst>
              <a:ext uri="{FF2B5EF4-FFF2-40B4-BE49-F238E27FC236}">
                <a16:creationId xmlns:a16="http://schemas.microsoft.com/office/drawing/2014/main" id="{622166EC-2308-40FB-80D7-EEB30EA94A60}"/>
              </a:ext>
            </a:extLst>
          </p:cNvPr>
          <p:cNvPicPr>
            <a:picLocks noChangeAspect="1"/>
          </p:cNvPicPr>
          <p:nvPr/>
        </p:nvPicPr>
        <p:blipFill rotWithShape="1">
          <a:blip r:embed="rId3"/>
          <a:srcRect l="12062" t="11655" r="23995" b="5155"/>
          <a:stretch/>
        </p:blipFill>
        <p:spPr>
          <a:xfrm>
            <a:off x="6561056" y="236543"/>
            <a:ext cx="5250730" cy="4568379"/>
          </a:xfrm>
          <a:prstGeom prst="rect">
            <a:avLst/>
          </a:prstGeom>
        </p:spPr>
      </p:pic>
      <p:sp>
        <p:nvSpPr>
          <p:cNvPr id="11" name="TextBox 10">
            <a:extLst>
              <a:ext uri="{FF2B5EF4-FFF2-40B4-BE49-F238E27FC236}">
                <a16:creationId xmlns:a16="http://schemas.microsoft.com/office/drawing/2014/main" id="{97D59544-CE0E-48AB-968F-F7C602730D4E}"/>
              </a:ext>
            </a:extLst>
          </p:cNvPr>
          <p:cNvSpPr txBox="1"/>
          <p:nvPr/>
        </p:nvSpPr>
        <p:spPr>
          <a:xfrm>
            <a:off x="9813303" y="6410227"/>
            <a:ext cx="1866507" cy="369332"/>
          </a:xfrm>
          <a:prstGeom prst="rect">
            <a:avLst/>
          </a:prstGeom>
          <a:noFill/>
        </p:spPr>
        <p:txBody>
          <a:bodyPr wrap="square" rtlCol="0">
            <a:spAutoFit/>
          </a:bodyPr>
          <a:lstStyle/>
          <a:p>
            <a:r>
              <a:rPr lang="en-IN" dirty="0"/>
              <a:t>SLIDE 27 OF 36</a:t>
            </a:r>
          </a:p>
        </p:txBody>
      </p:sp>
    </p:spTree>
    <p:extLst>
      <p:ext uri="{BB962C8B-B14F-4D97-AF65-F5344CB8AC3E}">
        <p14:creationId xmlns:p14="http://schemas.microsoft.com/office/powerpoint/2010/main" val="32120013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24F2425-FB1D-402D-9A94-3214C0B5AAF5}"/>
              </a:ext>
            </a:extLst>
          </p:cNvPr>
          <p:cNvPicPr>
            <a:picLocks noChangeAspect="1"/>
          </p:cNvPicPr>
          <p:nvPr/>
        </p:nvPicPr>
        <p:blipFill rotWithShape="1">
          <a:blip r:embed="rId2"/>
          <a:srcRect l="11058" t="25568" r="10000" b="38694"/>
          <a:stretch/>
        </p:blipFill>
        <p:spPr>
          <a:xfrm>
            <a:off x="405353" y="487837"/>
            <a:ext cx="9624766" cy="2450969"/>
          </a:xfrm>
          <a:prstGeom prst="rect">
            <a:avLst/>
          </a:prstGeom>
        </p:spPr>
      </p:pic>
      <p:pic>
        <p:nvPicPr>
          <p:cNvPr id="7" name="Picture 6">
            <a:extLst>
              <a:ext uri="{FF2B5EF4-FFF2-40B4-BE49-F238E27FC236}">
                <a16:creationId xmlns:a16="http://schemas.microsoft.com/office/drawing/2014/main" id="{BB5879BF-2A3D-4D4D-83F6-AC0484A97407}"/>
              </a:ext>
            </a:extLst>
          </p:cNvPr>
          <p:cNvPicPr>
            <a:picLocks noChangeAspect="1"/>
          </p:cNvPicPr>
          <p:nvPr/>
        </p:nvPicPr>
        <p:blipFill rotWithShape="1">
          <a:blip r:embed="rId3"/>
          <a:srcRect l="10438" t="33402" r="8849" b="21235"/>
          <a:stretch/>
        </p:blipFill>
        <p:spPr>
          <a:xfrm>
            <a:off x="659877" y="3501388"/>
            <a:ext cx="9869863" cy="3120274"/>
          </a:xfrm>
          <a:prstGeom prst="rect">
            <a:avLst/>
          </a:prstGeom>
        </p:spPr>
      </p:pic>
      <p:sp>
        <p:nvSpPr>
          <p:cNvPr id="8" name="TextBox 7">
            <a:extLst>
              <a:ext uri="{FF2B5EF4-FFF2-40B4-BE49-F238E27FC236}">
                <a16:creationId xmlns:a16="http://schemas.microsoft.com/office/drawing/2014/main" id="{E5BAE462-77BC-4519-82F2-62B0EADDAAA0}"/>
              </a:ext>
            </a:extLst>
          </p:cNvPr>
          <p:cNvSpPr txBox="1"/>
          <p:nvPr/>
        </p:nvSpPr>
        <p:spPr>
          <a:xfrm>
            <a:off x="3346515" y="3035431"/>
            <a:ext cx="7183225" cy="369332"/>
          </a:xfrm>
          <a:prstGeom prst="rect">
            <a:avLst/>
          </a:prstGeom>
          <a:noFill/>
        </p:spPr>
        <p:txBody>
          <a:bodyPr wrap="square" rtlCol="0">
            <a:spAutoFit/>
          </a:bodyPr>
          <a:lstStyle/>
          <a:p>
            <a:r>
              <a:rPr lang="en-IN" dirty="0"/>
              <a:t>Display of events and locations</a:t>
            </a:r>
          </a:p>
        </p:txBody>
      </p:sp>
      <p:sp>
        <p:nvSpPr>
          <p:cNvPr id="9" name="TextBox 8">
            <a:extLst>
              <a:ext uri="{FF2B5EF4-FFF2-40B4-BE49-F238E27FC236}">
                <a16:creationId xmlns:a16="http://schemas.microsoft.com/office/drawing/2014/main" id="{27E9D9E6-5E2E-4E56-8FC1-BF7E385C8409}"/>
              </a:ext>
            </a:extLst>
          </p:cNvPr>
          <p:cNvSpPr txBox="1"/>
          <p:nvPr/>
        </p:nvSpPr>
        <p:spPr>
          <a:xfrm>
            <a:off x="10397765" y="6488668"/>
            <a:ext cx="1866507" cy="369332"/>
          </a:xfrm>
          <a:prstGeom prst="rect">
            <a:avLst/>
          </a:prstGeom>
          <a:noFill/>
        </p:spPr>
        <p:txBody>
          <a:bodyPr wrap="square" rtlCol="0">
            <a:spAutoFit/>
          </a:bodyPr>
          <a:lstStyle/>
          <a:p>
            <a:r>
              <a:rPr lang="en-IN" dirty="0"/>
              <a:t>SLIDE 28 OF 36</a:t>
            </a:r>
          </a:p>
        </p:txBody>
      </p:sp>
    </p:spTree>
    <p:extLst>
      <p:ext uri="{BB962C8B-B14F-4D97-AF65-F5344CB8AC3E}">
        <p14:creationId xmlns:p14="http://schemas.microsoft.com/office/powerpoint/2010/main" val="31127200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8AF741-FE86-47C1-B2B1-00FC0228B049}"/>
              </a:ext>
            </a:extLst>
          </p:cNvPr>
          <p:cNvPicPr>
            <a:picLocks noChangeAspect="1"/>
          </p:cNvPicPr>
          <p:nvPr/>
        </p:nvPicPr>
        <p:blipFill rotWithShape="1">
          <a:blip r:embed="rId2"/>
          <a:srcRect l="11366" t="27905" r="12087" b="37182"/>
          <a:stretch/>
        </p:blipFill>
        <p:spPr>
          <a:xfrm>
            <a:off x="641023" y="391212"/>
            <a:ext cx="9332536" cy="2394409"/>
          </a:xfrm>
          <a:prstGeom prst="rect">
            <a:avLst/>
          </a:prstGeom>
        </p:spPr>
      </p:pic>
      <p:pic>
        <p:nvPicPr>
          <p:cNvPr id="7" name="Picture 6">
            <a:extLst>
              <a:ext uri="{FF2B5EF4-FFF2-40B4-BE49-F238E27FC236}">
                <a16:creationId xmlns:a16="http://schemas.microsoft.com/office/drawing/2014/main" id="{4A4EDCBD-33E3-4309-B994-39F67DAC7F42}"/>
              </a:ext>
            </a:extLst>
          </p:cNvPr>
          <p:cNvPicPr>
            <a:picLocks noChangeAspect="1"/>
          </p:cNvPicPr>
          <p:nvPr/>
        </p:nvPicPr>
        <p:blipFill rotWithShape="1">
          <a:blip r:embed="rId3"/>
          <a:srcRect l="11753" t="35052" r="12319" b="26323"/>
          <a:stretch/>
        </p:blipFill>
        <p:spPr>
          <a:xfrm>
            <a:off x="1046376" y="3817855"/>
            <a:ext cx="9257122" cy="2648933"/>
          </a:xfrm>
          <a:prstGeom prst="rect">
            <a:avLst/>
          </a:prstGeom>
        </p:spPr>
      </p:pic>
      <p:sp>
        <p:nvSpPr>
          <p:cNvPr id="8" name="TextBox 7">
            <a:extLst>
              <a:ext uri="{FF2B5EF4-FFF2-40B4-BE49-F238E27FC236}">
                <a16:creationId xmlns:a16="http://schemas.microsoft.com/office/drawing/2014/main" id="{19484E6D-CBD6-4104-AAFC-64310ED54E8A}"/>
              </a:ext>
            </a:extLst>
          </p:cNvPr>
          <p:cNvSpPr txBox="1"/>
          <p:nvPr/>
        </p:nvSpPr>
        <p:spPr>
          <a:xfrm>
            <a:off x="1734532" y="2969443"/>
            <a:ext cx="6381946" cy="367646"/>
          </a:xfrm>
          <a:prstGeom prst="rect">
            <a:avLst/>
          </a:prstGeom>
          <a:noFill/>
        </p:spPr>
        <p:txBody>
          <a:bodyPr wrap="square" rtlCol="0">
            <a:spAutoFit/>
          </a:bodyPr>
          <a:lstStyle/>
          <a:p>
            <a:r>
              <a:rPr lang="en-IN" dirty="0"/>
              <a:t>Decorators and caterers information</a:t>
            </a:r>
          </a:p>
        </p:txBody>
      </p:sp>
      <p:sp>
        <p:nvSpPr>
          <p:cNvPr id="9" name="TextBox 8">
            <a:extLst>
              <a:ext uri="{FF2B5EF4-FFF2-40B4-BE49-F238E27FC236}">
                <a16:creationId xmlns:a16="http://schemas.microsoft.com/office/drawing/2014/main" id="{7CD93D9B-48C3-40DE-A13C-7BC0D96EE8CE}"/>
              </a:ext>
            </a:extLst>
          </p:cNvPr>
          <p:cNvSpPr txBox="1"/>
          <p:nvPr/>
        </p:nvSpPr>
        <p:spPr>
          <a:xfrm>
            <a:off x="9813303" y="6410227"/>
            <a:ext cx="1866507" cy="369332"/>
          </a:xfrm>
          <a:prstGeom prst="rect">
            <a:avLst/>
          </a:prstGeom>
          <a:noFill/>
        </p:spPr>
        <p:txBody>
          <a:bodyPr wrap="square" rtlCol="0">
            <a:spAutoFit/>
          </a:bodyPr>
          <a:lstStyle/>
          <a:p>
            <a:r>
              <a:rPr lang="en-IN" dirty="0"/>
              <a:t>SLIDE 29 OF 36</a:t>
            </a:r>
          </a:p>
        </p:txBody>
      </p:sp>
    </p:spTree>
    <p:extLst>
      <p:ext uri="{BB962C8B-B14F-4D97-AF65-F5344CB8AC3E}">
        <p14:creationId xmlns:p14="http://schemas.microsoft.com/office/powerpoint/2010/main" val="2601952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A92D040-93F2-41AF-9185-167C4DDD61F6}"/>
              </a:ext>
            </a:extLst>
          </p:cNvPr>
          <p:cNvSpPr txBox="1"/>
          <p:nvPr/>
        </p:nvSpPr>
        <p:spPr>
          <a:xfrm>
            <a:off x="527900" y="276519"/>
            <a:ext cx="5439266" cy="369332"/>
          </a:xfrm>
          <a:prstGeom prst="rect">
            <a:avLst/>
          </a:prstGeom>
          <a:noFill/>
        </p:spPr>
        <p:txBody>
          <a:bodyPr wrap="square" rtlCol="0">
            <a:spAutoFit/>
          </a:bodyPr>
          <a:lstStyle/>
          <a:p>
            <a:r>
              <a:rPr lang="en-IN" b="1" dirty="0"/>
              <a:t>PRODUCT BACKLOG :</a:t>
            </a:r>
          </a:p>
        </p:txBody>
      </p:sp>
      <p:sp>
        <p:nvSpPr>
          <p:cNvPr id="9" name="TextBox 8">
            <a:extLst>
              <a:ext uri="{FF2B5EF4-FFF2-40B4-BE49-F238E27FC236}">
                <a16:creationId xmlns:a16="http://schemas.microsoft.com/office/drawing/2014/main" id="{E4D6B6C3-AC55-4646-8649-3FFF25783B43}"/>
              </a:ext>
            </a:extLst>
          </p:cNvPr>
          <p:cNvSpPr txBox="1"/>
          <p:nvPr/>
        </p:nvSpPr>
        <p:spPr>
          <a:xfrm>
            <a:off x="9539926" y="6372520"/>
            <a:ext cx="1781666" cy="369332"/>
          </a:xfrm>
          <a:prstGeom prst="rect">
            <a:avLst/>
          </a:prstGeom>
          <a:noFill/>
        </p:spPr>
        <p:txBody>
          <a:bodyPr wrap="square" rtlCol="0">
            <a:spAutoFit/>
          </a:bodyPr>
          <a:lstStyle/>
          <a:p>
            <a:r>
              <a:rPr lang="en-IN" dirty="0"/>
              <a:t>SLIDE 3 OF 36</a:t>
            </a:r>
          </a:p>
        </p:txBody>
      </p:sp>
      <p:pic>
        <p:nvPicPr>
          <p:cNvPr id="3" name="Picture 2">
            <a:extLst>
              <a:ext uri="{FF2B5EF4-FFF2-40B4-BE49-F238E27FC236}">
                <a16:creationId xmlns:a16="http://schemas.microsoft.com/office/drawing/2014/main" id="{B7F2D519-B819-4F19-A5CB-63321C214F75}"/>
              </a:ext>
            </a:extLst>
          </p:cNvPr>
          <p:cNvPicPr>
            <a:picLocks noChangeAspect="1"/>
          </p:cNvPicPr>
          <p:nvPr/>
        </p:nvPicPr>
        <p:blipFill rotWithShape="1">
          <a:blip r:embed="rId2"/>
          <a:srcRect l="3635" t="21029" r="66288" b="13128"/>
          <a:stretch/>
        </p:blipFill>
        <p:spPr>
          <a:xfrm>
            <a:off x="443058" y="716438"/>
            <a:ext cx="4729111" cy="5415812"/>
          </a:xfrm>
          <a:prstGeom prst="rect">
            <a:avLst/>
          </a:prstGeom>
        </p:spPr>
      </p:pic>
      <p:pic>
        <p:nvPicPr>
          <p:cNvPr id="8" name="Picture 7">
            <a:extLst>
              <a:ext uri="{FF2B5EF4-FFF2-40B4-BE49-F238E27FC236}">
                <a16:creationId xmlns:a16="http://schemas.microsoft.com/office/drawing/2014/main" id="{3247EF2B-49FB-4CD1-876F-31F1CF1102FD}"/>
              </a:ext>
            </a:extLst>
          </p:cNvPr>
          <p:cNvPicPr>
            <a:picLocks noChangeAspect="1"/>
          </p:cNvPicPr>
          <p:nvPr/>
        </p:nvPicPr>
        <p:blipFill rotWithShape="1">
          <a:blip r:embed="rId2"/>
          <a:srcRect l="51056" t="6873" r="18866" b="13127"/>
          <a:stretch/>
        </p:blipFill>
        <p:spPr>
          <a:xfrm>
            <a:off x="6526493" y="645851"/>
            <a:ext cx="4729111" cy="5486399"/>
          </a:xfrm>
          <a:prstGeom prst="rect">
            <a:avLst/>
          </a:prstGeom>
        </p:spPr>
      </p:pic>
    </p:spTree>
    <p:extLst>
      <p:ext uri="{BB962C8B-B14F-4D97-AF65-F5344CB8AC3E}">
        <p14:creationId xmlns:p14="http://schemas.microsoft.com/office/powerpoint/2010/main" val="16606347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258405-4447-40CB-B6B0-6E364F23F5E9}"/>
              </a:ext>
            </a:extLst>
          </p:cNvPr>
          <p:cNvPicPr>
            <a:picLocks noChangeAspect="1"/>
          </p:cNvPicPr>
          <p:nvPr/>
        </p:nvPicPr>
        <p:blipFill rotWithShape="1">
          <a:blip r:embed="rId2"/>
          <a:srcRect l="10979" t="47697" r="11160" b="12028"/>
          <a:stretch/>
        </p:blipFill>
        <p:spPr>
          <a:xfrm>
            <a:off x="1349604" y="1647333"/>
            <a:ext cx="9492792" cy="2762055"/>
          </a:xfrm>
          <a:prstGeom prst="rect">
            <a:avLst/>
          </a:prstGeom>
        </p:spPr>
      </p:pic>
      <p:sp>
        <p:nvSpPr>
          <p:cNvPr id="8" name="TextBox 7">
            <a:extLst>
              <a:ext uri="{FF2B5EF4-FFF2-40B4-BE49-F238E27FC236}">
                <a16:creationId xmlns:a16="http://schemas.microsoft.com/office/drawing/2014/main" id="{8D9D960C-1686-4CEA-A92D-F185F674E435}"/>
              </a:ext>
            </a:extLst>
          </p:cNvPr>
          <p:cNvSpPr txBox="1"/>
          <p:nvPr/>
        </p:nvSpPr>
        <p:spPr>
          <a:xfrm>
            <a:off x="3261674" y="4949072"/>
            <a:ext cx="5561815" cy="369332"/>
          </a:xfrm>
          <a:prstGeom prst="rect">
            <a:avLst/>
          </a:prstGeom>
          <a:noFill/>
        </p:spPr>
        <p:txBody>
          <a:bodyPr wrap="square" rtlCol="0">
            <a:spAutoFit/>
          </a:bodyPr>
          <a:lstStyle/>
          <a:p>
            <a:pPr algn="ctr"/>
            <a:r>
              <a:rPr lang="en-IN" dirty="0"/>
              <a:t>Booking list</a:t>
            </a:r>
          </a:p>
        </p:txBody>
      </p:sp>
      <p:sp>
        <p:nvSpPr>
          <p:cNvPr id="9" name="TextBox 8">
            <a:extLst>
              <a:ext uri="{FF2B5EF4-FFF2-40B4-BE49-F238E27FC236}">
                <a16:creationId xmlns:a16="http://schemas.microsoft.com/office/drawing/2014/main" id="{665CBFB4-F9AC-4A41-A587-5019D8DC8817}"/>
              </a:ext>
            </a:extLst>
          </p:cNvPr>
          <p:cNvSpPr txBox="1"/>
          <p:nvPr/>
        </p:nvSpPr>
        <p:spPr>
          <a:xfrm>
            <a:off x="9813303" y="6410227"/>
            <a:ext cx="1866507" cy="369332"/>
          </a:xfrm>
          <a:prstGeom prst="rect">
            <a:avLst/>
          </a:prstGeom>
          <a:noFill/>
        </p:spPr>
        <p:txBody>
          <a:bodyPr wrap="square" rtlCol="0">
            <a:spAutoFit/>
          </a:bodyPr>
          <a:lstStyle/>
          <a:p>
            <a:r>
              <a:rPr lang="en-IN" dirty="0"/>
              <a:t>SLIDE 30 OF 36</a:t>
            </a:r>
          </a:p>
        </p:txBody>
      </p:sp>
    </p:spTree>
    <p:extLst>
      <p:ext uri="{BB962C8B-B14F-4D97-AF65-F5344CB8AC3E}">
        <p14:creationId xmlns:p14="http://schemas.microsoft.com/office/powerpoint/2010/main" val="23727612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A7D296-7F7D-400A-9EB0-30475858432C}"/>
              </a:ext>
            </a:extLst>
          </p:cNvPr>
          <p:cNvPicPr>
            <a:picLocks noChangeAspect="1"/>
          </p:cNvPicPr>
          <p:nvPr/>
        </p:nvPicPr>
        <p:blipFill rotWithShape="1">
          <a:blip r:embed="rId2"/>
          <a:srcRect l="10361" t="21306" r="9923" b="8041"/>
          <a:stretch/>
        </p:blipFill>
        <p:spPr>
          <a:xfrm>
            <a:off x="1338606" y="499620"/>
            <a:ext cx="9719035" cy="4845378"/>
          </a:xfrm>
          <a:prstGeom prst="rect">
            <a:avLst/>
          </a:prstGeom>
        </p:spPr>
      </p:pic>
      <p:sp>
        <p:nvSpPr>
          <p:cNvPr id="5" name="TextBox 4">
            <a:extLst>
              <a:ext uri="{FF2B5EF4-FFF2-40B4-BE49-F238E27FC236}">
                <a16:creationId xmlns:a16="http://schemas.microsoft.com/office/drawing/2014/main" id="{DB43A21D-99E6-4420-AF7E-3CAAB82B8D4C}"/>
              </a:ext>
            </a:extLst>
          </p:cNvPr>
          <p:cNvSpPr txBox="1"/>
          <p:nvPr/>
        </p:nvSpPr>
        <p:spPr>
          <a:xfrm>
            <a:off x="3346515" y="5788058"/>
            <a:ext cx="3591613" cy="369332"/>
          </a:xfrm>
          <a:prstGeom prst="rect">
            <a:avLst/>
          </a:prstGeom>
          <a:noFill/>
        </p:spPr>
        <p:txBody>
          <a:bodyPr wrap="square" rtlCol="0">
            <a:spAutoFit/>
          </a:bodyPr>
          <a:lstStyle/>
          <a:p>
            <a:pPr algn="ctr"/>
            <a:r>
              <a:rPr lang="en-IN" dirty="0"/>
              <a:t>Booking Form</a:t>
            </a:r>
          </a:p>
        </p:txBody>
      </p:sp>
      <p:sp>
        <p:nvSpPr>
          <p:cNvPr id="6" name="TextBox 5">
            <a:extLst>
              <a:ext uri="{FF2B5EF4-FFF2-40B4-BE49-F238E27FC236}">
                <a16:creationId xmlns:a16="http://schemas.microsoft.com/office/drawing/2014/main" id="{A885855C-709F-4DCD-A8E3-DE9A928E2C14}"/>
              </a:ext>
            </a:extLst>
          </p:cNvPr>
          <p:cNvSpPr txBox="1"/>
          <p:nvPr/>
        </p:nvSpPr>
        <p:spPr>
          <a:xfrm>
            <a:off x="9813303" y="6410227"/>
            <a:ext cx="1866507" cy="369332"/>
          </a:xfrm>
          <a:prstGeom prst="rect">
            <a:avLst/>
          </a:prstGeom>
          <a:noFill/>
        </p:spPr>
        <p:txBody>
          <a:bodyPr wrap="square" rtlCol="0">
            <a:spAutoFit/>
          </a:bodyPr>
          <a:lstStyle/>
          <a:p>
            <a:r>
              <a:rPr lang="en-IN" dirty="0"/>
              <a:t>SLIDE 31 OF 36</a:t>
            </a:r>
          </a:p>
        </p:txBody>
      </p:sp>
    </p:spTree>
    <p:extLst>
      <p:ext uri="{BB962C8B-B14F-4D97-AF65-F5344CB8AC3E}">
        <p14:creationId xmlns:p14="http://schemas.microsoft.com/office/powerpoint/2010/main" val="32765022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D7C6F4E-004D-4277-BA5C-BBEA7305D0AA}"/>
              </a:ext>
            </a:extLst>
          </p:cNvPr>
          <p:cNvPicPr>
            <a:picLocks noChangeAspect="1"/>
          </p:cNvPicPr>
          <p:nvPr/>
        </p:nvPicPr>
        <p:blipFill rotWithShape="1">
          <a:blip r:embed="rId2"/>
          <a:srcRect l="10361" t="39450" r="11392" b="25085"/>
          <a:stretch/>
        </p:blipFill>
        <p:spPr>
          <a:xfrm>
            <a:off x="1395168" y="1677971"/>
            <a:ext cx="9539926" cy="2432116"/>
          </a:xfrm>
          <a:prstGeom prst="rect">
            <a:avLst/>
          </a:prstGeom>
        </p:spPr>
      </p:pic>
      <p:sp>
        <p:nvSpPr>
          <p:cNvPr id="6" name="TextBox 5">
            <a:extLst>
              <a:ext uri="{FF2B5EF4-FFF2-40B4-BE49-F238E27FC236}">
                <a16:creationId xmlns:a16="http://schemas.microsoft.com/office/drawing/2014/main" id="{719A13BF-33F3-4339-BCCD-7CFA363FFA65}"/>
              </a:ext>
            </a:extLst>
          </p:cNvPr>
          <p:cNvSpPr txBox="1"/>
          <p:nvPr/>
        </p:nvSpPr>
        <p:spPr>
          <a:xfrm>
            <a:off x="3469064" y="4769963"/>
            <a:ext cx="4326903" cy="369332"/>
          </a:xfrm>
          <a:prstGeom prst="rect">
            <a:avLst/>
          </a:prstGeom>
          <a:noFill/>
        </p:spPr>
        <p:txBody>
          <a:bodyPr wrap="square" rtlCol="0">
            <a:spAutoFit/>
          </a:bodyPr>
          <a:lstStyle/>
          <a:p>
            <a:pPr algn="ctr"/>
            <a:r>
              <a:rPr lang="en-IN" dirty="0"/>
              <a:t>Feedback form</a:t>
            </a:r>
          </a:p>
        </p:txBody>
      </p:sp>
      <p:sp>
        <p:nvSpPr>
          <p:cNvPr id="7" name="TextBox 6">
            <a:extLst>
              <a:ext uri="{FF2B5EF4-FFF2-40B4-BE49-F238E27FC236}">
                <a16:creationId xmlns:a16="http://schemas.microsoft.com/office/drawing/2014/main" id="{23C7E1E4-1B10-4878-84D0-18AA3CDE54B3}"/>
              </a:ext>
            </a:extLst>
          </p:cNvPr>
          <p:cNvSpPr txBox="1"/>
          <p:nvPr/>
        </p:nvSpPr>
        <p:spPr>
          <a:xfrm>
            <a:off x="9813303" y="6410227"/>
            <a:ext cx="1866507" cy="369332"/>
          </a:xfrm>
          <a:prstGeom prst="rect">
            <a:avLst/>
          </a:prstGeom>
          <a:noFill/>
        </p:spPr>
        <p:txBody>
          <a:bodyPr wrap="square" rtlCol="0">
            <a:spAutoFit/>
          </a:bodyPr>
          <a:lstStyle/>
          <a:p>
            <a:r>
              <a:rPr lang="en-IN" dirty="0"/>
              <a:t>SLIDE 32 OF 36</a:t>
            </a:r>
          </a:p>
        </p:txBody>
      </p:sp>
    </p:spTree>
    <p:extLst>
      <p:ext uri="{BB962C8B-B14F-4D97-AF65-F5344CB8AC3E}">
        <p14:creationId xmlns:p14="http://schemas.microsoft.com/office/powerpoint/2010/main" val="39110282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ABC694C-C5E8-4A4B-B5E4-A6CCF98A767A}"/>
              </a:ext>
            </a:extLst>
          </p:cNvPr>
          <p:cNvPicPr>
            <a:picLocks noChangeAspect="1"/>
          </p:cNvPicPr>
          <p:nvPr/>
        </p:nvPicPr>
        <p:blipFill rotWithShape="1">
          <a:blip r:embed="rId2"/>
          <a:srcRect l="10051" t="42199" r="12088" b="20274"/>
          <a:stretch/>
        </p:blipFill>
        <p:spPr>
          <a:xfrm>
            <a:off x="1206631" y="1168924"/>
            <a:ext cx="9492791" cy="2573518"/>
          </a:xfrm>
          <a:prstGeom prst="rect">
            <a:avLst/>
          </a:prstGeom>
        </p:spPr>
      </p:pic>
      <p:sp>
        <p:nvSpPr>
          <p:cNvPr id="6" name="TextBox 5">
            <a:extLst>
              <a:ext uri="{FF2B5EF4-FFF2-40B4-BE49-F238E27FC236}">
                <a16:creationId xmlns:a16="http://schemas.microsoft.com/office/drawing/2014/main" id="{EDB849C8-9950-4E9A-B6CA-C2F650F0E36E}"/>
              </a:ext>
            </a:extLst>
          </p:cNvPr>
          <p:cNvSpPr txBox="1"/>
          <p:nvPr/>
        </p:nvSpPr>
        <p:spPr>
          <a:xfrm>
            <a:off x="3591612" y="4609707"/>
            <a:ext cx="4119514" cy="369332"/>
          </a:xfrm>
          <a:prstGeom prst="rect">
            <a:avLst/>
          </a:prstGeom>
          <a:noFill/>
        </p:spPr>
        <p:txBody>
          <a:bodyPr wrap="square" rtlCol="0">
            <a:spAutoFit/>
          </a:bodyPr>
          <a:lstStyle/>
          <a:p>
            <a:pPr algn="ctr"/>
            <a:r>
              <a:rPr lang="en-IN" dirty="0"/>
              <a:t>Display of review by other users</a:t>
            </a:r>
          </a:p>
        </p:txBody>
      </p:sp>
      <p:sp>
        <p:nvSpPr>
          <p:cNvPr id="7" name="TextBox 6">
            <a:extLst>
              <a:ext uri="{FF2B5EF4-FFF2-40B4-BE49-F238E27FC236}">
                <a16:creationId xmlns:a16="http://schemas.microsoft.com/office/drawing/2014/main" id="{56452A4A-10C3-4651-BAAB-A2474A31AE10}"/>
              </a:ext>
            </a:extLst>
          </p:cNvPr>
          <p:cNvSpPr txBox="1"/>
          <p:nvPr/>
        </p:nvSpPr>
        <p:spPr>
          <a:xfrm>
            <a:off x="9813303" y="6410227"/>
            <a:ext cx="1866507" cy="369332"/>
          </a:xfrm>
          <a:prstGeom prst="rect">
            <a:avLst/>
          </a:prstGeom>
          <a:noFill/>
        </p:spPr>
        <p:txBody>
          <a:bodyPr wrap="square" rtlCol="0">
            <a:spAutoFit/>
          </a:bodyPr>
          <a:lstStyle/>
          <a:p>
            <a:r>
              <a:rPr lang="en-IN" dirty="0"/>
              <a:t>SLIDE 33 OF 36</a:t>
            </a:r>
          </a:p>
        </p:txBody>
      </p:sp>
    </p:spTree>
    <p:extLst>
      <p:ext uri="{BB962C8B-B14F-4D97-AF65-F5344CB8AC3E}">
        <p14:creationId xmlns:p14="http://schemas.microsoft.com/office/powerpoint/2010/main" val="20819232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2ED71A3-B11D-4C03-BCEE-7098E34B5C8E}"/>
              </a:ext>
            </a:extLst>
          </p:cNvPr>
          <p:cNvPicPr>
            <a:picLocks noGrp="1" noChangeAspect="1"/>
          </p:cNvPicPr>
          <p:nvPr>
            <p:ph idx="1"/>
          </p:nvPr>
        </p:nvPicPr>
        <p:blipFill>
          <a:blip r:embed="rId2"/>
          <a:stretch>
            <a:fillRect/>
          </a:stretch>
        </p:blipFill>
        <p:spPr>
          <a:xfrm>
            <a:off x="780068" y="1879703"/>
            <a:ext cx="10820400" cy="2164080"/>
          </a:xfrm>
          <a:prstGeom prst="rect">
            <a:avLst/>
          </a:prstGeom>
        </p:spPr>
      </p:pic>
      <p:sp>
        <p:nvSpPr>
          <p:cNvPr id="5" name="TextBox 4">
            <a:extLst>
              <a:ext uri="{FF2B5EF4-FFF2-40B4-BE49-F238E27FC236}">
                <a16:creationId xmlns:a16="http://schemas.microsoft.com/office/drawing/2014/main" id="{531A53AB-23FB-4327-8E57-5ACEB59FFC20}"/>
              </a:ext>
            </a:extLst>
          </p:cNvPr>
          <p:cNvSpPr txBox="1"/>
          <p:nvPr/>
        </p:nvSpPr>
        <p:spPr>
          <a:xfrm>
            <a:off x="4260915" y="4656841"/>
            <a:ext cx="3535052" cy="430887"/>
          </a:xfrm>
          <a:prstGeom prst="rect">
            <a:avLst/>
          </a:prstGeom>
          <a:noFill/>
        </p:spPr>
        <p:txBody>
          <a:bodyPr wrap="square" rtlCol="0">
            <a:spAutoFit/>
          </a:bodyPr>
          <a:lstStyle/>
          <a:p>
            <a:pPr algn="ctr"/>
            <a:r>
              <a:rPr lang="en-IN" sz="2200" dirty="0"/>
              <a:t>Footer</a:t>
            </a:r>
          </a:p>
        </p:txBody>
      </p:sp>
      <p:sp>
        <p:nvSpPr>
          <p:cNvPr id="6" name="TextBox 5">
            <a:extLst>
              <a:ext uri="{FF2B5EF4-FFF2-40B4-BE49-F238E27FC236}">
                <a16:creationId xmlns:a16="http://schemas.microsoft.com/office/drawing/2014/main" id="{BBAF40FA-4BB9-4812-A2BE-D9F6CA5B89DC}"/>
              </a:ext>
            </a:extLst>
          </p:cNvPr>
          <p:cNvSpPr txBox="1"/>
          <p:nvPr/>
        </p:nvSpPr>
        <p:spPr>
          <a:xfrm>
            <a:off x="9940849" y="6305938"/>
            <a:ext cx="2043761" cy="369332"/>
          </a:xfrm>
          <a:prstGeom prst="rect">
            <a:avLst/>
          </a:prstGeom>
          <a:noFill/>
        </p:spPr>
        <p:txBody>
          <a:bodyPr wrap="square">
            <a:spAutoFit/>
          </a:bodyPr>
          <a:lstStyle/>
          <a:p>
            <a:r>
              <a:rPr lang="en-IN" dirty="0"/>
              <a:t>SLIDE 34 OF 36</a:t>
            </a:r>
          </a:p>
        </p:txBody>
      </p:sp>
    </p:spTree>
    <p:extLst>
      <p:ext uri="{BB962C8B-B14F-4D97-AF65-F5344CB8AC3E}">
        <p14:creationId xmlns:p14="http://schemas.microsoft.com/office/powerpoint/2010/main" val="26219825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AE8CB954-DC41-49FA-9445-52F11BD8D168}"/>
              </a:ext>
            </a:extLst>
          </p:cNvPr>
          <p:cNvGraphicFramePr>
            <a:graphicFrameLocks/>
          </p:cNvGraphicFramePr>
          <p:nvPr>
            <p:extLst>
              <p:ext uri="{D42A27DB-BD31-4B8C-83A1-F6EECF244321}">
                <p14:modId xmlns:p14="http://schemas.microsoft.com/office/powerpoint/2010/main" val="3793040412"/>
              </p:ext>
            </p:extLst>
          </p:nvPr>
        </p:nvGraphicFramePr>
        <p:xfrm>
          <a:off x="2978869" y="1414021"/>
          <a:ext cx="5967167" cy="3751868"/>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a:extLst>
              <a:ext uri="{FF2B5EF4-FFF2-40B4-BE49-F238E27FC236}">
                <a16:creationId xmlns:a16="http://schemas.microsoft.com/office/drawing/2014/main" id="{DE0D78C0-E935-4D74-859C-28D7B4E1B708}"/>
              </a:ext>
            </a:extLst>
          </p:cNvPr>
          <p:cNvSpPr txBox="1"/>
          <p:nvPr/>
        </p:nvSpPr>
        <p:spPr>
          <a:xfrm>
            <a:off x="4845377" y="5656082"/>
            <a:ext cx="2780908" cy="369332"/>
          </a:xfrm>
          <a:prstGeom prst="rect">
            <a:avLst/>
          </a:prstGeom>
          <a:noFill/>
        </p:spPr>
        <p:txBody>
          <a:bodyPr wrap="square" rtlCol="0">
            <a:spAutoFit/>
          </a:bodyPr>
          <a:lstStyle/>
          <a:p>
            <a:pPr algn="ctr"/>
            <a:r>
              <a:rPr lang="en-IN" dirty="0"/>
              <a:t>Velocity Metrics</a:t>
            </a:r>
          </a:p>
        </p:txBody>
      </p:sp>
      <p:sp>
        <p:nvSpPr>
          <p:cNvPr id="10" name="TextBox 9">
            <a:extLst>
              <a:ext uri="{FF2B5EF4-FFF2-40B4-BE49-F238E27FC236}">
                <a16:creationId xmlns:a16="http://schemas.microsoft.com/office/drawing/2014/main" id="{D5D26ED7-6FEF-4BB8-BEC9-B1759038FBB3}"/>
              </a:ext>
            </a:extLst>
          </p:cNvPr>
          <p:cNvSpPr txBox="1"/>
          <p:nvPr/>
        </p:nvSpPr>
        <p:spPr>
          <a:xfrm>
            <a:off x="9813303" y="6410227"/>
            <a:ext cx="1866507" cy="369332"/>
          </a:xfrm>
          <a:prstGeom prst="rect">
            <a:avLst/>
          </a:prstGeom>
          <a:noFill/>
        </p:spPr>
        <p:txBody>
          <a:bodyPr wrap="square" rtlCol="0">
            <a:spAutoFit/>
          </a:bodyPr>
          <a:lstStyle/>
          <a:p>
            <a:r>
              <a:rPr lang="en-IN" dirty="0"/>
              <a:t>SLIDE 35 OF 36</a:t>
            </a:r>
          </a:p>
        </p:txBody>
      </p:sp>
    </p:spTree>
    <p:extLst>
      <p:ext uri="{BB962C8B-B14F-4D97-AF65-F5344CB8AC3E}">
        <p14:creationId xmlns:p14="http://schemas.microsoft.com/office/powerpoint/2010/main" val="21615653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DE1A4E9-E3C6-45C1-9B7F-ED7A79C51C26}"/>
              </a:ext>
            </a:extLst>
          </p:cNvPr>
          <p:cNvSpPr/>
          <p:nvPr/>
        </p:nvSpPr>
        <p:spPr>
          <a:xfrm>
            <a:off x="3848418" y="2695073"/>
            <a:ext cx="4495164" cy="923330"/>
          </a:xfrm>
          <a:prstGeom prst="rect">
            <a:avLst/>
          </a:prstGeom>
          <a:noFill/>
        </p:spPr>
        <p:txBody>
          <a:bodyPr wrap="square" lIns="91440" tIns="45720" rIns="91440" bIns="45720">
            <a:spAutoFit/>
          </a:bodyPr>
          <a:lstStyle/>
          <a:p>
            <a:pPr algn="ctr"/>
            <a:r>
              <a:rPr lang="en-US" sz="5400" b="1" cap="none" spc="0" dirty="0">
                <a:ln w="0"/>
                <a:gradFill>
                  <a:gsLst>
                    <a:gs pos="21000">
                      <a:srgbClr val="53575C"/>
                    </a:gs>
                    <a:gs pos="88000">
                      <a:srgbClr val="C5C7CA"/>
                    </a:gs>
                  </a:gsLst>
                  <a:lin ang="5400000"/>
                </a:gradFill>
                <a:effectLst/>
              </a:rPr>
              <a:t>THANK YOU!</a:t>
            </a:r>
          </a:p>
        </p:txBody>
      </p:sp>
      <p:sp>
        <p:nvSpPr>
          <p:cNvPr id="3" name="TextBox 2">
            <a:extLst>
              <a:ext uri="{FF2B5EF4-FFF2-40B4-BE49-F238E27FC236}">
                <a16:creationId xmlns:a16="http://schemas.microsoft.com/office/drawing/2014/main" id="{B163B9BC-21C5-47D0-91A8-9F00528DD2B0}"/>
              </a:ext>
            </a:extLst>
          </p:cNvPr>
          <p:cNvSpPr txBox="1"/>
          <p:nvPr/>
        </p:nvSpPr>
        <p:spPr>
          <a:xfrm>
            <a:off x="9813303" y="6410227"/>
            <a:ext cx="1866507" cy="369332"/>
          </a:xfrm>
          <a:prstGeom prst="rect">
            <a:avLst/>
          </a:prstGeom>
          <a:noFill/>
        </p:spPr>
        <p:txBody>
          <a:bodyPr wrap="square" rtlCol="0">
            <a:spAutoFit/>
          </a:bodyPr>
          <a:lstStyle/>
          <a:p>
            <a:r>
              <a:rPr lang="en-IN" dirty="0"/>
              <a:t>SLIDE 36 OF 36</a:t>
            </a:r>
          </a:p>
        </p:txBody>
      </p:sp>
    </p:spTree>
    <p:extLst>
      <p:ext uri="{BB962C8B-B14F-4D97-AF65-F5344CB8AC3E}">
        <p14:creationId xmlns:p14="http://schemas.microsoft.com/office/powerpoint/2010/main" val="1413970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E576CD-3672-496B-92B6-66ACECBE433D}"/>
              </a:ext>
            </a:extLst>
          </p:cNvPr>
          <p:cNvPicPr>
            <a:picLocks noChangeAspect="1"/>
          </p:cNvPicPr>
          <p:nvPr/>
        </p:nvPicPr>
        <p:blipFill rotWithShape="1">
          <a:blip r:embed="rId2"/>
          <a:srcRect l="3247" t="7421" r="66134" b="13815"/>
          <a:stretch/>
        </p:blipFill>
        <p:spPr>
          <a:xfrm>
            <a:off x="395925" y="509047"/>
            <a:ext cx="4421171" cy="5401560"/>
          </a:xfrm>
          <a:prstGeom prst="rect">
            <a:avLst/>
          </a:prstGeom>
        </p:spPr>
      </p:pic>
      <p:pic>
        <p:nvPicPr>
          <p:cNvPr id="7" name="Picture 6">
            <a:extLst>
              <a:ext uri="{FF2B5EF4-FFF2-40B4-BE49-F238E27FC236}">
                <a16:creationId xmlns:a16="http://schemas.microsoft.com/office/drawing/2014/main" id="{98451E58-519C-45DC-92C0-79A1538F12C8}"/>
              </a:ext>
            </a:extLst>
          </p:cNvPr>
          <p:cNvPicPr>
            <a:picLocks noChangeAspect="1"/>
          </p:cNvPicPr>
          <p:nvPr/>
        </p:nvPicPr>
        <p:blipFill rotWithShape="1">
          <a:blip r:embed="rId2"/>
          <a:srcRect l="50000" t="7423" r="18814" b="34295"/>
          <a:stretch/>
        </p:blipFill>
        <p:spPr>
          <a:xfrm>
            <a:off x="6020585" y="509047"/>
            <a:ext cx="4700836" cy="5401560"/>
          </a:xfrm>
          <a:prstGeom prst="rect">
            <a:avLst/>
          </a:prstGeom>
        </p:spPr>
      </p:pic>
      <p:sp>
        <p:nvSpPr>
          <p:cNvPr id="10" name="TextBox 9">
            <a:extLst>
              <a:ext uri="{FF2B5EF4-FFF2-40B4-BE49-F238E27FC236}">
                <a16:creationId xmlns:a16="http://schemas.microsoft.com/office/drawing/2014/main" id="{0E1BBE5F-5280-4837-8BB3-F43B9484AA51}"/>
              </a:ext>
            </a:extLst>
          </p:cNvPr>
          <p:cNvSpPr txBox="1"/>
          <p:nvPr/>
        </p:nvSpPr>
        <p:spPr>
          <a:xfrm>
            <a:off x="9539926" y="6488668"/>
            <a:ext cx="1781666" cy="369332"/>
          </a:xfrm>
          <a:prstGeom prst="rect">
            <a:avLst/>
          </a:prstGeom>
          <a:noFill/>
        </p:spPr>
        <p:txBody>
          <a:bodyPr wrap="square" rtlCol="0">
            <a:spAutoFit/>
          </a:bodyPr>
          <a:lstStyle/>
          <a:p>
            <a:r>
              <a:rPr lang="en-IN" dirty="0"/>
              <a:t>SLIDE 4 OF 36</a:t>
            </a:r>
          </a:p>
        </p:txBody>
      </p:sp>
    </p:spTree>
    <p:extLst>
      <p:ext uri="{BB962C8B-B14F-4D97-AF65-F5344CB8AC3E}">
        <p14:creationId xmlns:p14="http://schemas.microsoft.com/office/powerpoint/2010/main" val="1677936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F10B52A-D792-410A-B59E-5816B5CB6093}"/>
              </a:ext>
            </a:extLst>
          </p:cNvPr>
          <p:cNvSpPr txBox="1"/>
          <p:nvPr/>
        </p:nvSpPr>
        <p:spPr>
          <a:xfrm>
            <a:off x="292230" y="467392"/>
            <a:ext cx="5439266" cy="369332"/>
          </a:xfrm>
          <a:prstGeom prst="rect">
            <a:avLst/>
          </a:prstGeom>
          <a:noFill/>
        </p:spPr>
        <p:txBody>
          <a:bodyPr wrap="square" rtlCol="0">
            <a:spAutoFit/>
          </a:bodyPr>
          <a:lstStyle/>
          <a:p>
            <a:r>
              <a:rPr lang="en-IN" b="1" dirty="0"/>
              <a:t>SCRUM BACKLOGS :</a:t>
            </a:r>
          </a:p>
        </p:txBody>
      </p:sp>
      <p:sp>
        <p:nvSpPr>
          <p:cNvPr id="7" name="TextBox 6">
            <a:extLst>
              <a:ext uri="{FF2B5EF4-FFF2-40B4-BE49-F238E27FC236}">
                <a16:creationId xmlns:a16="http://schemas.microsoft.com/office/drawing/2014/main" id="{0FE88B6E-AD42-47EA-AFE1-E1476D334173}"/>
              </a:ext>
            </a:extLst>
          </p:cNvPr>
          <p:cNvSpPr txBox="1"/>
          <p:nvPr/>
        </p:nvSpPr>
        <p:spPr>
          <a:xfrm>
            <a:off x="9539926" y="6488668"/>
            <a:ext cx="1781666" cy="369332"/>
          </a:xfrm>
          <a:prstGeom prst="rect">
            <a:avLst/>
          </a:prstGeom>
          <a:noFill/>
        </p:spPr>
        <p:txBody>
          <a:bodyPr wrap="square" rtlCol="0">
            <a:spAutoFit/>
          </a:bodyPr>
          <a:lstStyle/>
          <a:p>
            <a:r>
              <a:rPr lang="en-IN" dirty="0"/>
              <a:t>SLIDE 5 OF 36</a:t>
            </a:r>
          </a:p>
        </p:txBody>
      </p:sp>
      <p:sp>
        <p:nvSpPr>
          <p:cNvPr id="16" name="TextBox 15">
            <a:extLst>
              <a:ext uri="{FF2B5EF4-FFF2-40B4-BE49-F238E27FC236}">
                <a16:creationId xmlns:a16="http://schemas.microsoft.com/office/drawing/2014/main" id="{56112A79-39E6-44E6-BA4E-BFDBFEBD9CAE}"/>
              </a:ext>
            </a:extLst>
          </p:cNvPr>
          <p:cNvSpPr txBox="1"/>
          <p:nvPr/>
        </p:nvSpPr>
        <p:spPr>
          <a:xfrm>
            <a:off x="531043" y="904816"/>
            <a:ext cx="7330912" cy="369332"/>
          </a:xfrm>
          <a:prstGeom prst="rect">
            <a:avLst/>
          </a:prstGeom>
          <a:noFill/>
        </p:spPr>
        <p:txBody>
          <a:bodyPr wrap="square" rtlCol="0">
            <a:spAutoFit/>
          </a:bodyPr>
          <a:lstStyle/>
          <a:p>
            <a:r>
              <a:rPr lang="en-IN" dirty="0"/>
              <a:t>Scrum duration : 2 weeks </a:t>
            </a:r>
          </a:p>
        </p:txBody>
      </p:sp>
      <p:sp>
        <p:nvSpPr>
          <p:cNvPr id="17" name="TextBox 16">
            <a:extLst>
              <a:ext uri="{FF2B5EF4-FFF2-40B4-BE49-F238E27FC236}">
                <a16:creationId xmlns:a16="http://schemas.microsoft.com/office/drawing/2014/main" id="{8A3F159D-9690-46D6-8D8D-4067A7951B5E}"/>
              </a:ext>
            </a:extLst>
          </p:cNvPr>
          <p:cNvSpPr txBox="1"/>
          <p:nvPr/>
        </p:nvSpPr>
        <p:spPr>
          <a:xfrm>
            <a:off x="6798297" y="1342240"/>
            <a:ext cx="1677971" cy="369332"/>
          </a:xfrm>
          <a:prstGeom prst="rect">
            <a:avLst/>
          </a:prstGeom>
          <a:noFill/>
        </p:spPr>
        <p:txBody>
          <a:bodyPr wrap="square" rtlCol="0">
            <a:spAutoFit/>
          </a:bodyPr>
          <a:lstStyle/>
          <a:p>
            <a:r>
              <a:rPr lang="en-IN" dirty="0"/>
              <a:t>SCRUM 2</a:t>
            </a:r>
          </a:p>
        </p:txBody>
      </p:sp>
      <p:sp>
        <p:nvSpPr>
          <p:cNvPr id="20" name="TextBox 19">
            <a:extLst>
              <a:ext uri="{FF2B5EF4-FFF2-40B4-BE49-F238E27FC236}">
                <a16:creationId xmlns:a16="http://schemas.microsoft.com/office/drawing/2014/main" id="{BEC930CD-9A58-4496-9049-107EAFD5FC05}"/>
              </a:ext>
            </a:extLst>
          </p:cNvPr>
          <p:cNvSpPr txBox="1"/>
          <p:nvPr/>
        </p:nvSpPr>
        <p:spPr>
          <a:xfrm>
            <a:off x="1453298" y="1390982"/>
            <a:ext cx="1677971" cy="369332"/>
          </a:xfrm>
          <a:prstGeom prst="rect">
            <a:avLst/>
          </a:prstGeom>
          <a:noFill/>
        </p:spPr>
        <p:txBody>
          <a:bodyPr wrap="square" rtlCol="0">
            <a:spAutoFit/>
          </a:bodyPr>
          <a:lstStyle/>
          <a:p>
            <a:r>
              <a:rPr lang="en-IN" dirty="0"/>
              <a:t>SCRUM 1</a:t>
            </a:r>
          </a:p>
        </p:txBody>
      </p:sp>
      <p:pic>
        <p:nvPicPr>
          <p:cNvPr id="4" name="Picture 3">
            <a:extLst>
              <a:ext uri="{FF2B5EF4-FFF2-40B4-BE49-F238E27FC236}">
                <a16:creationId xmlns:a16="http://schemas.microsoft.com/office/drawing/2014/main" id="{BBD8AA56-4495-4E4F-B696-B933C6F95EAE}"/>
              </a:ext>
            </a:extLst>
          </p:cNvPr>
          <p:cNvPicPr>
            <a:picLocks noChangeAspect="1"/>
          </p:cNvPicPr>
          <p:nvPr/>
        </p:nvPicPr>
        <p:blipFill rotWithShape="1">
          <a:blip r:embed="rId2"/>
          <a:srcRect l="29845" t="34455" r="30477" b="34159"/>
          <a:stretch/>
        </p:blipFill>
        <p:spPr>
          <a:xfrm>
            <a:off x="531043" y="1779665"/>
            <a:ext cx="4837522" cy="4495056"/>
          </a:xfrm>
          <a:prstGeom prst="rect">
            <a:avLst/>
          </a:prstGeom>
        </p:spPr>
      </p:pic>
      <p:pic>
        <p:nvPicPr>
          <p:cNvPr id="9" name="Picture 8">
            <a:extLst>
              <a:ext uri="{FF2B5EF4-FFF2-40B4-BE49-F238E27FC236}">
                <a16:creationId xmlns:a16="http://schemas.microsoft.com/office/drawing/2014/main" id="{5D5202AD-1960-486B-AD18-1F3DD7A77442}"/>
              </a:ext>
            </a:extLst>
          </p:cNvPr>
          <p:cNvPicPr>
            <a:picLocks noChangeAspect="1"/>
          </p:cNvPicPr>
          <p:nvPr/>
        </p:nvPicPr>
        <p:blipFill rotWithShape="1">
          <a:blip r:embed="rId3"/>
          <a:srcRect l="29536" t="32328" r="30786" b="26873"/>
          <a:stretch/>
        </p:blipFill>
        <p:spPr>
          <a:xfrm>
            <a:off x="6484070" y="1760314"/>
            <a:ext cx="4837522" cy="4495055"/>
          </a:xfrm>
          <a:prstGeom prst="rect">
            <a:avLst/>
          </a:prstGeom>
        </p:spPr>
      </p:pic>
    </p:spTree>
    <p:extLst>
      <p:ext uri="{BB962C8B-B14F-4D97-AF65-F5344CB8AC3E}">
        <p14:creationId xmlns:p14="http://schemas.microsoft.com/office/powerpoint/2010/main" val="39644255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2CB222-D18A-4E43-9426-FE5111DE99CD}"/>
              </a:ext>
            </a:extLst>
          </p:cNvPr>
          <p:cNvPicPr>
            <a:picLocks noChangeAspect="1"/>
          </p:cNvPicPr>
          <p:nvPr/>
        </p:nvPicPr>
        <p:blipFill rotWithShape="1">
          <a:blip r:embed="rId2"/>
          <a:srcRect l="35490" t="22955" r="36598" b="15052"/>
          <a:stretch/>
        </p:blipFill>
        <p:spPr>
          <a:xfrm>
            <a:off x="820132" y="1065229"/>
            <a:ext cx="4534293" cy="5052767"/>
          </a:xfrm>
          <a:prstGeom prst="rect">
            <a:avLst/>
          </a:prstGeom>
        </p:spPr>
      </p:pic>
      <p:pic>
        <p:nvPicPr>
          <p:cNvPr id="7" name="Picture 6">
            <a:extLst>
              <a:ext uri="{FF2B5EF4-FFF2-40B4-BE49-F238E27FC236}">
                <a16:creationId xmlns:a16="http://schemas.microsoft.com/office/drawing/2014/main" id="{03A3FEEC-1022-46E8-89C9-5F077B89C170}"/>
              </a:ext>
            </a:extLst>
          </p:cNvPr>
          <p:cNvPicPr>
            <a:picLocks noChangeAspect="1"/>
          </p:cNvPicPr>
          <p:nvPr/>
        </p:nvPicPr>
        <p:blipFill rotWithShape="1">
          <a:blip r:embed="rId3"/>
          <a:srcRect l="33401" t="29004" r="34743" b="12165"/>
          <a:stretch/>
        </p:blipFill>
        <p:spPr>
          <a:xfrm>
            <a:off x="6674177" y="1065229"/>
            <a:ext cx="4534293" cy="5052767"/>
          </a:xfrm>
          <a:prstGeom prst="rect">
            <a:avLst/>
          </a:prstGeom>
        </p:spPr>
      </p:pic>
      <p:sp>
        <p:nvSpPr>
          <p:cNvPr id="8" name="TextBox 7">
            <a:extLst>
              <a:ext uri="{FF2B5EF4-FFF2-40B4-BE49-F238E27FC236}">
                <a16:creationId xmlns:a16="http://schemas.microsoft.com/office/drawing/2014/main" id="{4EE0BD29-56B4-4217-BCA0-6C87A619B7E5}"/>
              </a:ext>
            </a:extLst>
          </p:cNvPr>
          <p:cNvSpPr txBox="1"/>
          <p:nvPr/>
        </p:nvSpPr>
        <p:spPr>
          <a:xfrm>
            <a:off x="7901232" y="533021"/>
            <a:ext cx="1677971" cy="369332"/>
          </a:xfrm>
          <a:prstGeom prst="rect">
            <a:avLst/>
          </a:prstGeom>
          <a:noFill/>
        </p:spPr>
        <p:txBody>
          <a:bodyPr wrap="square" rtlCol="0">
            <a:spAutoFit/>
          </a:bodyPr>
          <a:lstStyle/>
          <a:p>
            <a:r>
              <a:rPr lang="en-IN" dirty="0"/>
              <a:t>SCRUM 4</a:t>
            </a:r>
          </a:p>
        </p:txBody>
      </p:sp>
      <p:sp>
        <p:nvSpPr>
          <p:cNvPr id="9" name="TextBox 8">
            <a:extLst>
              <a:ext uri="{FF2B5EF4-FFF2-40B4-BE49-F238E27FC236}">
                <a16:creationId xmlns:a16="http://schemas.microsoft.com/office/drawing/2014/main" id="{9C33D981-18E7-4B43-92DB-0374EAC675E2}"/>
              </a:ext>
            </a:extLst>
          </p:cNvPr>
          <p:cNvSpPr txBox="1"/>
          <p:nvPr/>
        </p:nvSpPr>
        <p:spPr>
          <a:xfrm>
            <a:off x="1520857" y="533021"/>
            <a:ext cx="1677971" cy="369332"/>
          </a:xfrm>
          <a:prstGeom prst="rect">
            <a:avLst/>
          </a:prstGeom>
          <a:noFill/>
        </p:spPr>
        <p:txBody>
          <a:bodyPr wrap="square" rtlCol="0">
            <a:spAutoFit/>
          </a:bodyPr>
          <a:lstStyle/>
          <a:p>
            <a:r>
              <a:rPr lang="en-IN" dirty="0"/>
              <a:t>SCRUM 3</a:t>
            </a:r>
          </a:p>
        </p:txBody>
      </p:sp>
      <p:sp>
        <p:nvSpPr>
          <p:cNvPr id="10" name="TextBox 9">
            <a:extLst>
              <a:ext uri="{FF2B5EF4-FFF2-40B4-BE49-F238E27FC236}">
                <a16:creationId xmlns:a16="http://schemas.microsoft.com/office/drawing/2014/main" id="{72669695-EEB7-4E0D-A95E-E3C2DB62402B}"/>
              </a:ext>
            </a:extLst>
          </p:cNvPr>
          <p:cNvSpPr txBox="1"/>
          <p:nvPr/>
        </p:nvSpPr>
        <p:spPr>
          <a:xfrm>
            <a:off x="9539926" y="6488668"/>
            <a:ext cx="1781666" cy="369332"/>
          </a:xfrm>
          <a:prstGeom prst="rect">
            <a:avLst/>
          </a:prstGeom>
          <a:noFill/>
        </p:spPr>
        <p:txBody>
          <a:bodyPr wrap="square" rtlCol="0">
            <a:spAutoFit/>
          </a:bodyPr>
          <a:lstStyle/>
          <a:p>
            <a:r>
              <a:rPr lang="en-IN" dirty="0"/>
              <a:t>SLIDE 6 OF 36</a:t>
            </a:r>
          </a:p>
        </p:txBody>
      </p:sp>
    </p:spTree>
    <p:extLst>
      <p:ext uri="{BB962C8B-B14F-4D97-AF65-F5344CB8AC3E}">
        <p14:creationId xmlns:p14="http://schemas.microsoft.com/office/powerpoint/2010/main" val="851583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0CFA8C-3F6E-4AAB-BC3C-94346B01B24D}"/>
              </a:ext>
            </a:extLst>
          </p:cNvPr>
          <p:cNvSpPr>
            <a:spLocks noGrp="1"/>
          </p:cNvSpPr>
          <p:nvPr>
            <p:ph idx="1"/>
          </p:nvPr>
        </p:nvSpPr>
        <p:spPr>
          <a:xfrm>
            <a:off x="685800" y="1572391"/>
            <a:ext cx="10820400" cy="4024125"/>
          </a:xfrm>
        </p:spPr>
        <p:txBody>
          <a:bodyPr/>
          <a:lstStyle/>
          <a:p>
            <a:r>
              <a:rPr lang="en-IN" b="1" dirty="0"/>
              <a:t>Version Control Tools </a:t>
            </a:r>
            <a:r>
              <a:rPr lang="en-IN" dirty="0"/>
              <a:t>– </a:t>
            </a:r>
            <a:r>
              <a:rPr lang="en-IN" i="1" u="sng" dirty="0"/>
              <a:t>Git and GitHub </a:t>
            </a:r>
          </a:p>
          <a:p>
            <a:pPr marL="0" indent="0">
              <a:buNone/>
            </a:pPr>
            <a:r>
              <a:rPr lang="en-IN" dirty="0"/>
              <a:t>     Sub Team handling the tool : Anitha P, Disha D, Kruthi R Aithal</a:t>
            </a:r>
          </a:p>
          <a:p>
            <a:r>
              <a:rPr lang="en-IN" b="1" dirty="0"/>
              <a:t>Container Management Tool </a:t>
            </a:r>
            <a:r>
              <a:rPr lang="en-IN" dirty="0"/>
              <a:t>- </a:t>
            </a:r>
            <a:r>
              <a:rPr lang="en-IN" i="1" u="sng" dirty="0"/>
              <a:t>Docker</a:t>
            </a:r>
          </a:p>
          <a:p>
            <a:pPr marL="0" indent="0">
              <a:buNone/>
            </a:pPr>
            <a:r>
              <a:rPr lang="en-IN" dirty="0"/>
              <a:t>     Sub Team handling the tool : Avani K , Gowthami Holla K S</a:t>
            </a:r>
          </a:p>
          <a:p>
            <a:r>
              <a:rPr lang="en-IN" b="1" dirty="0"/>
              <a:t>CI/Deployment Tool </a:t>
            </a:r>
            <a:r>
              <a:rPr lang="en-IN" dirty="0"/>
              <a:t>- </a:t>
            </a:r>
            <a:r>
              <a:rPr lang="en-IN" i="1" u="sng" dirty="0"/>
              <a:t>Jenkins</a:t>
            </a:r>
          </a:p>
          <a:p>
            <a:pPr marL="0" indent="0">
              <a:buNone/>
            </a:pPr>
            <a:r>
              <a:rPr lang="en-IN" dirty="0"/>
              <a:t>     Sub Team handling the tool : Aishwarya J Annigeri , Akriti Kumari</a:t>
            </a:r>
          </a:p>
          <a:p>
            <a:r>
              <a:rPr lang="en-IN" b="1" dirty="0"/>
              <a:t>Testing Tool </a:t>
            </a:r>
            <a:r>
              <a:rPr lang="en-IN" dirty="0"/>
              <a:t>– </a:t>
            </a:r>
            <a:r>
              <a:rPr lang="en-IN" i="1" u="sng" dirty="0"/>
              <a:t>Selenium</a:t>
            </a:r>
          </a:p>
          <a:p>
            <a:pPr marL="0" indent="0">
              <a:buNone/>
            </a:pPr>
            <a:r>
              <a:rPr lang="en-IN" dirty="0"/>
              <a:t>     Sub Team handling the tool : Apoorva S V , Manasa B  </a:t>
            </a:r>
          </a:p>
        </p:txBody>
      </p:sp>
      <p:sp>
        <p:nvSpPr>
          <p:cNvPr id="4" name="TextBox 3">
            <a:extLst>
              <a:ext uri="{FF2B5EF4-FFF2-40B4-BE49-F238E27FC236}">
                <a16:creationId xmlns:a16="http://schemas.microsoft.com/office/drawing/2014/main" id="{460E35CF-5573-4619-8DCC-2DE3A2218AFE}"/>
              </a:ext>
            </a:extLst>
          </p:cNvPr>
          <p:cNvSpPr txBox="1"/>
          <p:nvPr/>
        </p:nvSpPr>
        <p:spPr>
          <a:xfrm>
            <a:off x="439917" y="476819"/>
            <a:ext cx="7563440" cy="523220"/>
          </a:xfrm>
          <a:prstGeom prst="rect">
            <a:avLst/>
          </a:prstGeom>
          <a:noFill/>
        </p:spPr>
        <p:txBody>
          <a:bodyPr wrap="square" rtlCol="0">
            <a:spAutoFit/>
          </a:bodyPr>
          <a:lstStyle/>
          <a:p>
            <a:r>
              <a:rPr lang="en-IN" sz="2800" b="1" dirty="0"/>
              <a:t>SUB TEAMS FOR DEVOPS TOOLS :</a:t>
            </a:r>
            <a:endParaRPr lang="en-IN" b="1" dirty="0"/>
          </a:p>
        </p:txBody>
      </p:sp>
      <p:sp>
        <p:nvSpPr>
          <p:cNvPr id="5" name="TextBox 4">
            <a:extLst>
              <a:ext uri="{FF2B5EF4-FFF2-40B4-BE49-F238E27FC236}">
                <a16:creationId xmlns:a16="http://schemas.microsoft.com/office/drawing/2014/main" id="{98A1BA57-1073-47D8-A152-C5D2A1ABF05C}"/>
              </a:ext>
            </a:extLst>
          </p:cNvPr>
          <p:cNvSpPr txBox="1"/>
          <p:nvPr/>
        </p:nvSpPr>
        <p:spPr>
          <a:xfrm>
            <a:off x="9539926" y="6372520"/>
            <a:ext cx="1781666" cy="369332"/>
          </a:xfrm>
          <a:prstGeom prst="rect">
            <a:avLst/>
          </a:prstGeom>
          <a:noFill/>
        </p:spPr>
        <p:txBody>
          <a:bodyPr wrap="square" rtlCol="0">
            <a:spAutoFit/>
          </a:bodyPr>
          <a:lstStyle/>
          <a:p>
            <a:r>
              <a:rPr lang="en-IN" dirty="0"/>
              <a:t>SLIDE 7 OF 36</a:t>
            </a:r>
          </a:p>
        </p:txBody>
      </p:sp>
    </p:spTree>
    <p:extLst>
      <p:ext uri="{BB962C8B-B14F-4D97-AF65-F5344CB8AC3E}">
        <p14:creationId xmlns:p14="http://schemas.microsoft.com/office/powerpoint/2010/main" val="830665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5E34D-BA24-4E11-951E-1C5E8F009ACB}"/>
              </a:ext>
            </a:extLst>
          </p:cNvPr>
          <p:cNvSpPr>
            <a:spLocks noGrp="1"/>
          </p:cNvSpPr>
          <p:nvPr>
            <p:ph type="title"/>
          </p:nvPr>
        </p:nvSpPr>
        <p:spPr>
          <a:xfrm>
            <a:off x="1253373" y="586380"/>
            <a:ext cx="8610600" cy="542926"/>
          </a:xfrm>
        </p:spPr>
        <p:txBody>
          <a:bodyPr>
            <a:normAutofit/>
          </a:bodyPr>
          <a:lstStyle/>
          <a:p>
            <a:pPr algn="ctr"/>
            <a:r>
              <a:rPr lang="en-IN" sz="3200" dirty="0"/>
              <a:t>Front-end</a:t>
            </a:r>
          </a:p>
        </p:txBody>
      </p:sp>
      <p:sp>
        <p:nvSpPr>
          <p:cNvPr id="3" name="Content Placeholder 2">
            <a:extLst>
              <a:ext uri="{FF2B5EF4-FFF2-40B4-BE49-F238E27FC236}">
                <a16:creationId xmlns:a16="http://schemas.microsoft.com/office/drawing/2014/main" id="{F7002621-AC42-4145-A71A-571CFA9421FE}"/>
              </a:ext>
            </a:extLst>
          </p:cNvPr>
          <p:cNvSpPr>
            <a:spLocks noGrp="1"/>
          </p:cNvSpPr>
          <p:nvPr>
            <p:ph idx="1"/>
          </p:nvPr>
        </p:nvSpPr>
        <p:spPr>
          <a:xfrm>
            <a:off x="685800" y="1430964"/>
            <a:ext cx="10820400" cy="5657770"/>
          </a:xfrm>
        </p:spPr>
        <p:txBody>
          <a:bodyPr>
            <a:normAutofit/>
          </a:bodyPr>
          <a:lstStyle/>
          <a:p>
            <a:r>
              <a:rPr lang="en-IN" dirty="0"/>
              <a:t>We are using HTML,CSS and JavaScript to implement the front-end part of our website.</a:t>
            </a:r>
          </a:p>
          <a:p>
            <a:r>
              <a:rPr lang="en-IN" dirty="0"/>
              <a:t>PHP is also being used in this context.</a:t>
            </a:r>
          </a:p>
          <a:p>
            <a:r>
              <a:rPr lang="en-IN" dirty="0"/>
              <a:t>Front-end includes :</a:t>
            </a:r>
          </a:p>
          <a:p>
            <a:pPr lvl="1">
              <a:buFont typeface="Courier New" panose="02070309020205020404" pitchFamily="49" charset="0"/>
              <a:buChar char="o"/>
            </a:pPr>
            <a:r>
              <a:rPr lang="en-IN" dirty="0"/>
              <a:t>Home page</a:t>
            </a:r>
          </a:p>
          <a:p>
            <a:pPr lvl="1">
              <a:buFont typeface="Courier New" panose="02070309020205020404" pitchFamily="49" charset="0"/>
              <a:buChar char="o"/>
            </a:pPr>
            <a:r>
              <a:rPr lang="en-IN" dirty="0"/>
              <a:t>User login page</a:t>
            </a:r>
          </a:p>
          <a:p>
            <a:pPr lvl="1">
              <a:buFont typeface="Courier New" panose="02070309020205020404" pitchFamily="49" charset="0"/>
              <a:buChar char="o"/>
            </a:pPr>
            <a:r>
              <a:rPr lang="en-IN" dirty="0"/>
              <a:t>Registration page for new users</a:t>
            </a:r>
          </a:p>
          <a:p>
            <a:pPr lvl="1">
              <a:buFont typeface="Courier New" panose="02070309020205020404" pitchFamily="49" charset="0"/>
              <a:buChar char="o"/>
            </a:pPr>
            <a:r>
              <a:rPr lang="en-IN" dirty="0"/>
              <a:t>Venue page</a:t>
            </a:r>
          </a:p>
          <a:p>
            <a:pPr lvl="1">
              <a:buFont typeface="Courier New" panose="02070309020205020404" pitchFamily="49" charset="0"/>
              <a:buChar char="o"/>
            </a:pPr>
            <a:r>
              <a:rPr lang="en-IN" dirty="0"/>
              <a:t>Event page</a:t>
            </a:r>
          </a:p>
          <a:p>
            <a:pPr lvl="1">
              <a:buFont typeface="Courier New" panose="02070309020205020404" pitchFamily="49" charset="0"/>
              <a:buChar char="o"/>
            </a:pPr>
            <a:r>
              <a:rPr lang="en-IN" dirty="0"/>
              <a:t>Caterers page</a:t>
            </a:r>
          </a:p>
          <a:p>
            <a:pPr lvl="1">
              <a:buFont typeface="Courier New" panose="02070309020205020404" pitchFamily="49" charset="0"/>
              <a:buChar char="o"/>
            </a:pPr>
            <a:r>
              <a:rPr lang="en-IN" dirty="0"/>
              <a:t>Decorations page</a:t>
            </a:r>
          </a:p>
          <a:p>
            <a:pPr lvl="1">
              <a:buFont typeface="Courier New" panose="02070309020205020404" pitchFamily="49" charset="0"/>
              <a:buChar char="o"/>
            </a:pPr>
            <a:r>
              <a:rPr lang="en-IN" dirty="0"/>
              <a:t>Feedback page</a:t>
            </a:r>
          </a:p>
          <a:p>
            <a:pPr marL="514350" indent="-514350">
              <a:buFont typeface="+mj-lt"/>
              <a:buAutoNum type="romanLcPeriod"/>
            </a:pPr>
            <a:endParaRPr lang="en-IN" dirty="0"/>
          </a:p>
          <a:p>
            <a:pPr marL="0" indent="0">
              <a:buNone/>
            </a:pPr>
            <a:r>
              <a:rPr lang="en-IN" dirty="0"/>
              <a:t>  </a:t>
            </a:r>
          </a:p>
          <a:p>
            <a:pPr marL="0" indent="0">
              <a:buNone/>
            </a:pPr>
            <a:endParaRPr lang="en-IN" dirty="0"/>
          </a:p>
        </p:txBody>
      </p:sp>
      <p:sp>
        <p:nvSpPr>
          <p:cNvPr id="4" name="TextBox 3">
            <a:extLst>
              <a:ext uri="{FF2B5EF4-FFF2-40B4-BE49-F238E27FC236}">
                <a16:creationId xmlns:a16="http://schemas.microsoft.com/office/drawing/2014/main" id="{51B2797C-73F3-40C2-9BDE-4EFBB3E53B5D}"/>
              </a:ext>
            </a:extLst>
          </p:cNvPr>
          <p:cNvSpPr txBox="1"/>
          <p:nvPr/>
        </p:nvSpPr>
        <p:spPr>
          <a:xfrm>
            <a:off x="9624767" y="6325386"/>
            <a:ext cx="1696825" cy="369332"/>
          </a:xfrm>
          <a:prstGeom prst="rect">
            <a:avLst/>
          </a:prstGeom>
          <a:noFill/>
        </p:spPr>
        <p:txBody>
          <a:bodyPr wrap="square" rtlCol="0">
            <a:spAutoFit/>
          </a:bodyPr>
          <a:lstStyle/>
          <a:p>
            <a:r>
              <a:rPr lang="en-IN" dirty="0"/>
              <a:t>SLIDE 8 OF 36</a:t>
            </a:r>
          </a:p>
        </p:txBody>
      </p:sp>
    </p:spTree>
    <p:extLst>
      <p:ext uri="{BB962C8B-B14F-4D97-AF65-F5344CB8AC3E}">
        <p14:creationId xmlns:p14="http://schemas.microsoft.com/office/powerpoint/2010/main" val="38789407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DD953-B1C7-44BA-8EA4-A54F9DFF0C7B}"/>
              </a:ext>
            </a:extLst>
          </p:cNvPr>
          <p:cNvSpPr>
            <a:spLocks noGrp="1"/>
          </p:cNvSpPr>
          <p:nvPr>
            <p:ph idx="1"/>
          </p:nvPr>
        </p:nvSpPr>
        <p:spPr>
          <a:xfrm>
            <a:off x="572679" y="857839"/>
            <a:ext cx="10820400" cy="5344998"/>
          </a:xfrm>
        </p:spPr>
        <p:txBody>
          <a:bodyPr>
            <a:normAutofit lnSpcReduction="10000"/>
          </a:bodyPr>
          <a:lstStyle/>
          <a:p>
            <a:pPr marL="0" indent="0">
              <a:lnSpc>
                <a:spcPct val="110000"/>
              </a:lnSpc>
              <a:buNone/>
            </a:pPr>
            <a:r>
              <a:rPr lang="en-IN" sz="2000" dirty="0"/>
              <a:t>STATUS : All frontend functionalities are completed.</a:t>
            </a:r>
          </a:p>
          <a:p>
            <a:pPr>
              <a:lnSpc>
                <a:spcPct val="110000"/>
              </a:lnSpc>
              <a:buFont typeface="Wingdings" panose="05000000000000000000" pitchFamily="2" charset="2"/>
              <a:buChar char="Ø"/>
            </a:pPr>
            <a:r>
              <a:rPr lang="en-IN" sz="2000" dirty="0"/>
              <a:t> Home page along with logo is designed.</a:t>
            </a:r>
          </a:p>
          <a:p>
            <a:pPr>
              <a:lnSpc>
                <a:spcPct val="110000"/>
              </a:lnSpc>
              <a:buFont typeface="Wingdings" panose="05000000000000000000" pitchFamily="2" charset="2"/>
              <a:buChar char="Ø"/>
            </a:pPr>
            <a:r>
              <a:rPr lang="en-IN" sz="2000" dirty="0"/>
              <a:t> Login page for user that accepts user details and verifies them with the</a:t>
            </a:r>
          </a:p>
          <a:p>
            <a:pPr marL="0" indent="0">
              <a:lnSpc>
                <a:spcPct val="110000"/>
              </a:lnSpc>
              <a:buNone/>
            </a:pPr>
            <a:r>
              <a:rPr lang="en-IN" sz="2000" dirty="0"/>
              <a:t>    values in the database is created.</a:t>
            </a:r>
          </a:p>
          <a:p>
            <a:pPr>
              <a:lnSpc>
                <a:spcPct val="110000"/>
              </a:lnSpc>
              <a:buFont typeface="Wingdings" panose="05000000000000000000" pitchFamily="2" charset="2"/>
              <a:buChar char="Ø"/>
            </a:pPr>
            <a:r>
              <a:rPr lang="en-IN" sz="2000" dirty="0"/>
              <a:t> Login page for admin, which enables admin to access all </a:t>
            </a:r>
          </a:p>
          <a:p>
            <a:pPr marL="0" indent="0">
              <a:lnSpc>
                <a:spcPct val="110000"/>
              </a:lnSpc>
              <a:buNone/>
            </a:pPr>
            <a:r>
              <a:rPr lang="en-IN" sz="2000" dirty="0"/>
              <a:t>    details of the events and modify them is in progress.</a:t>
            </a:r>
          </a:p>
          <a:p>
            <a:pPr>
              <a:lnSpc>
                <a:spcPct val="110000"/>
              </a:lnSpc>
              <a:buFont typeface="Wingdings" panose="05000000000000000000" pitchFamily="2" charset="2"/>
              <a:buChar char="Ø"/>
            </a:pPr>
            <a:r>
              <a:rPr lang="en-IN" sz="2000" dirty="0"/>
              <a:t> Registration page for new user by accepting user information and storing it </a:t>
            </a:r>
          </a:p>
          <a:p>
            <a:pPr marL="0" indent="0">
              <a:lnSpc>
                <a:spcPct val="110000"/>
              </a:lnSpc>
              <a:buNone/>
            </a:pPr>
            <a:r>
              <a:rPr lang="en-IN" sz="2000" dirty="0"/>
              <a:t>    in the database for future references is finished.</a:t>
            </a:r>
          </a:p>
          <a:p>
            <a:pPr>
              <a:lnSpc>
                <a:spcPct val="110000"/>
              </a:lnSpc>
              <a:buFont typeface="Wingdings" panose="05000000000000000000" pitchFamily="2" charset="2"/>
              <a:buChar char="Ø"/>
            </a:pPr>
            <a:r>
              <a:rPr lang="en-IN" sz="2000" dirty="0"/>
              <a:t> Contact page is also completed.</a:t>
            </a:r>
          </a:p>
          <a:p>
            <a:pPr>
              <a:lnSpc>
                <a:spcPct val="110000"/>
              </a:lnSpc>
              <a:buFont typeface="Wingdings" panose="05000000000000000000" pitchFamily="2" charset="2"/>
              <a:buChar char="Ø"/>
            </a:pPr>
            <a:r>
              <a:rPr lang="en-IN" sz="2000" dirty="0"/>
              <a:t>The pages containing list of events and venues along with their details are done.</a:t>
            </a:r>
          </a:p>
          <a:p>
            <a:pPr>
              <a:lnSpc>
                <a:spcPct val="110000"/>
              </a:lnSpc>
              <a:buFont typeface="Wingdings" panose="05000000000000000000" pitchFamily="2" charset="2"/>
              <a:buChar char="Ø"/>
            </a:pPr>
            <a:r>
              <a:rPr lang="en-IN" sz="2000" dirty="0"/>
              <a:t>The feedback page is done.</a:t>
            </a:r>
          </a:p>
          <a:p>
            <a:pPr>
              <a:lnSpc>
                <a:spcPct val="110000"/>
              </a:lnSpc>
              <a:buFont typeface="Wingdings" panose="05000000000000000000" pitchFamily="2" charset="2"/>
              <a:buChar char="Ø"/>
            </a:pPr>
            <a:r>
              <a:rPr lang="en-IN" sz="2000" dirty="0"/>
              <a:t>Contact details are also provided.</a:t>
            </a:r>
          </a:p>
        </p:txBody>
      </p:sp>
      <p:sp>
        <p:nvSpPr>
          <p:cNvPr id="4" name="TextBox 3">
            <a:extLst>
              <a:ext uri="{FF2B5EF4-FFF2-40B4-BE49-F238E27FC236}">
                <a16:creationId xmlns:a16="http://schemas.microsoft.com/office/drawing/2014/main" id="{6DE2B98F-FEC3-44C8-AE96-D1FAA3694508}"/>
              </a:ext>
            </a:extLst>
          </p:cNvPr>
          <p:cNvSpPr txBox="1"/>
          <p:nvPr/>
        </p:nvSpPr>
        <p:spPr>
          <a:xfrm>
            <a:off x="9813303" y="6410227"/>
            <a:ext cx="1692897" cy="369332"/>
          </a:xfrm>
          <a:prstGeom prst="rect">
            <a:avLst/>
          </a:prstGeom>
          <a:noFill/>
        </p:spPr>
        <p:txBody>
          <a:bodyPr wrap="square" rtlCol="0">
            <a:spAutoFit/>
          </a:bodyPr>
          <a:lstStyle/>
          <a:p>
            <a:r>
              <a:rPr lang="en-IN" dirty="0"/>
              <a:t>SLIDE 9 OF 36</a:t>
            </a:r>
          </a:p>
        </p:txBody>
      </p:sp>
    </p:spTree>
    <p:extLst>
      <p:ext uri="{BB962C8B-B14F-4D97-AF65-F5344CB8AC3E}">
        <p14:creationId xmlns:p14="http://schemas.microsoft.com/office/powerpoint/2010/main" val="36210925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573</TotalTime>
  <Words>1070</Words>
  <Application>Microsoft Office PowerPoint</Application>
  <PresentationFormat>Widescreen</PresentationFormat>
  <Paragraphs>197</Paragraphs>
  <Slides>36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Arial Narrow</vt:lpstr>
      <vt:lpstr>Calibri</vt:lpstr>
      <vt:lpstr>Century Gothic</vt:lpstr>
      <vt:lpstr>Courier New</vt:lpstr>
      <vt:lpstr>Wingdings</vt:lpstr>
      <vt:lpstr>Vapor Trail</vt:lpstr>
      <vt:lpstr>Emerging technologies (19IS5DCEMT)  DEVOPS PROJECT</vt:lpstr>
      <vt:lpstr>PowerPoint Presentation</vt:lpstr>
      <vt:lpstr>PowerPoint Presentation</vt:lpstr>
      <vt:lpstr>PowerPoint Presentation</vt:lpstr>
      <vt:lpstr>PowerPoint Presentation</vt:lpstr>
      <vt:lpstr>PowerPoint Presentation</vt:lpstr>
      <vt:lpstr>PowerPoint Presentation</vt:lpstr>
      <vt:lpstr>Front-end</vt:lpstr>
      <vt:lpstr>PowerPoint Presentation</vt:lpstr>
      <vt:lpstr>BACK-END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Emerging technologies (19IS5DCEMT)  DEVOPS PROJECT</dc:title>
  <dc:creator>Kruthi Aithal</dc:creator>
  <cp:lastModifiedBy>Kruthi Aithal</cp:lastModifiedBy>
  <cp:revision>35</cp:revision>
  <dcterms:created xsi:type="dcterms:W3CDTF">2021-12-05T15:42:16Z</dcterms:created>
  <dcterms:modified xsi:type="dcterms:W3CDTF">2022-02-04T03:06:50Z</dcterms:modified>
</cp:coreProperties>
</file>

<file path=docProps/thumbnail.jpeg>
</file>